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78" r:id="rId10"/>
    <p:sldId id="279" r:id="rId11"/>
    <p:sldId id="280" r:id="rId12"/>
    <p:sldId id="281" r:id="rId13"/>
    <p:sldId id="282" r:id="rId14"/>
    <p:sldId id="285" r:id="rId15"/>
    <p:sldId id="283" r:id="rId16"/>
    <p:sldId id="284" r:id="rId17"/>
  </p:sldIdLst>
  <p:sldSz cx="9144000" cy="6858000" type="screen4x3"/>
  <p:notesSz cx="6858000" cy="9144000"/>
  <p:embeddedFontLst>
    <p:embeddedFont>
      <p:font typeface="맑은 고딕" pitchFamily="50" charset="-127"/>
      <p:regular r:id="rId19"/>
      <p:bold r:id="rId20"/>
    </p:embeddedFont>
    <p:embeddedFont>
      <p:font typeface="Segoe UI" pitchFamily="34" charset="0"/>
      <p:regular r:id="rId21"/>
      <p:bold r:id="rId22"/>
      <p:italic r:id="rId23"/>
      <p:boldItalic r:id="rId24"/>
    </p:embeddedFon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Verdana" pitchFamily="34" charset="0"/>
      <p:regular r:id="rId29"/>
      <p:bold r:id="rId30"/>
      <p:italic r:id="rId31"/>
      <p:boldItalic r:id="rId32"/>
    </p:embeddedFont>
    <p:embeddedFont>
      <p:font typeface="Segoe Light" charset="0"/>
      <p:regular r:id="rId33"/>
      <p: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76" d="100"/>
          <a:sy n="76" d="100"/>
        </p:scale>
        <p:origin x="-164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300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996569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182852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67017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85189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297780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355647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610063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93474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86162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41129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6955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29273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029752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536911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452032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14092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600" dirty="0" smtClean="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내장 라이브러리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random,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glob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3: 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random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763000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랜덤 함수 실행 예제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0692FC0-FE54-4813-9B88-E558DC57C7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295910"/>
            <a:ext cx="5166338" cy="463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133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os.path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파일 입출력 기능을 이용해서 파일을 생성하거나 기존 파일을 관리할 수 있다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os.path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import *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실행하고 사용한다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abspath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tmp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’)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현재 경로를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prefix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 해서 입력 받은 경로를 절대 경로로 바꿔서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basename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(path)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입력 받은 경로의 기본 이름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(base name)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을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exists(path)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입력 받은 경로가 존재하면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리턴 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isfile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isdir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입력받은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파일이나 경로가 파일인지 폴더인지의 여부를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리턴한다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8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os.path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os.path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모듈의 함수들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2">
              <a:buFont typeface="Wingdings" pitchFamily="2" charset="2"/>
              <a:buChar char="v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getctime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(path)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입력 받은 경로에 대한 생성 시간을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getsize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(path)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입력 받은 경로에 대한 바이트 단위의 파일크기를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join(path1[, path2[, …]])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형식에 맞게 입력 받은 경로를 연결한다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normpath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(path)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 맞게 입력받은 경로의 문자열을 정규화 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01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os.path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858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실행 결과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v"/>
            </a:pP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2023-01-04_15-08-5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371600"/>
            <a:ext cx="6149873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694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Lesson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4: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858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모듈 사용 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smtClean="0">
                <a:latin typeface="맑은 고딕" pitchFamily="50" charset="-127"/>
                <a:ea typeface="맑은 고딕" pitchFamily="50" charset="-127"/>
              </a:rPr>
              <a:t>운영체제에서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smtClean="0">
                <a:latin typeface="맑은 고딕" pitchFamily="50" charset="-127"/>
                <a:ea typeface="맑은 고딕" pitchFamily="50" charset="-127"/>
              </a:rPr>
              <a:t>제공되는 정보를 검색하거나 외부 실행 파일을 실행할 경우 사용되는 함수들이 제공된다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2023-01-04_15-10-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0"/>
            <a:ext cx="8199507" cy="1819003"/>
          </a:xfrm>
          <a:prstGeom prst="rect">
            <a:avLst/>
          </a:prstGeom>
        </p:spPr>
      </p:pic>
      <p:pic>
        <p:nvPicPr>
          <p:cNvPr id="7" name="그림 6" descr="2023-01-04_15-11-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4419600"/>
            <a:ext cx="3749365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525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5: glob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glob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윈도우의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dir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명령이나 </a:t>
            </a:r>
            <a:r>
              <a:rPr lang="ko-KR" altLang="en-US" sz="2800" dirty="0" err="1">
                <a:latin typeface="맑은 고딕" pitchFamily="50" charset="-127"/>
                <a:ea typeface="맑은 고딕" pitchFamily="50" charset="-127"/>
              </a:rPr>
              <a:t>리눅스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 의 </a:t>
            </a:r>
            <a:r>
              <a:rPr lang="en-US" altLang="ko-KR" sz="2800" dirty="0" err="1">
                <a:latin typeface="맑은 고딕" pitchFamily="50" charset="-127"/>
                <a:ea typeface="맑은 고딕" pitchFamily="50" charset="-127"/>
              </a:rPr>
              <a:t>ls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명령어와 유수한 기능을 제공한다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glob.glob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(path)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경로에 대응되는 모든 파일 및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디렉토리의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리스트를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glob.iglob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(path) : glob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과 동일한 동작을 수행하지만 리스트로 결과를 반환하는 것이 아니라 이터레이터를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506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5: glob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실행 예제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2">
              <a:buFont typeface="Wingdings" pitchFamily="2" charset="2"/>
              <a:buChar char="Ø"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33" y="1600200"/>
            <a:ext cx="8305800" cy="26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882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time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모듈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모듈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os.path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glob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모듈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time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8456612" cy="560818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(time)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타임스탬프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(Time Stamp)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컴퓨터에서 시간을 측정하는 방법으로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1970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일 자정 이후로 초 단위로 측정한 절대 시간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협정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세계시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(UTC-Universal Time Coordinated) :  1972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년부터 시행된 국제 표준시이다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그리니치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평균시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(GMT-Greenwich Mean Time)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런던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그리니치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천문대의 자오선상에서의 평균 태양시이다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1972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년부터 협정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세계시를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지방 표준시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(LST-Local Standard Time) : UTC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기준으로 경도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도마다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시간 차이가 발생한다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None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time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time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 함수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time.time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 : 1970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일 자정 이후로 누적된 초를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float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단위로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time.sleep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secs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현재 동작 중인 프로세스를 주어진 초만큼 정지시킨다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time.gmtime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([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secs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])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입력된 초를 변환해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UTC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기준의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struct_time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시퀀스 객체로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time.localtime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([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secs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])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입력된 초를 변환해 지방 표준시 기준의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struct_time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시퀀스 객체를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time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실제 사용 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2023-01-04_14-57-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524000"/>
            <a:ext cx="8404732" cy="25064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날짜시간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datetime.date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일반적으로 사용되는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그레고리안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달력의 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일을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datetime.time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시간을 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마이크로 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시간대로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datetime.datetime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: date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time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클래스의 조합으로 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마이크로 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시간대 정보를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datetime.timedelta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두 날짜 혹은 시간 사이의 기간을 표현한다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date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생성자와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클래스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예제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2023-01-04_14-58-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676400"/>
            <a:ext cx="4389501" cy="22861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timedelta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timedelta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클래스는 두 날짜 혹은 시간 사이의 기간을 표현한다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생성자에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양수는 현 시점으로부터 이후를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음수는 현 시점 이전을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2023-01-04_15-05-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743200"/>
            <a:ext cx="5860774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3: 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random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763000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랜덤 모듈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임의의 정수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실수를 생성하거나 시퀀스 객체 중 임의의 값을 선택하는 연산을 위해 랜덤 모듈을 제공한다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random.seed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([x])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임의 숫자 생성기의 초기화 작업을 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random.random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() : 0.0 &lt;= 1.0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사이의 임의의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float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숫자를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random.shuffle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(x[, random])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입력 받은 시퀀스 객체를 섞는다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random.sample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(population, k)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두 번째 인자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개만큼의 아이템을 첫 번째 인자인 시퀀스나 셋 객체로부터 임의로 중복 없이 추출한다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763541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1401</TotalTime>
  <Words>799</Words>
  <Application>Microsoft Office PowerPoint</Application>
  <PresentationFormat>화면 슬라이드 쇼(4:3)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Arial</vt:lpstr>
      <vt:lpstr>맑은 고딕</vt:lpstr>
      <vt:lpstr>Segoe UI</vt:lpstr>
      <vt:lpstr>Wingdings</vt:lpstr>
      <vt:lpstr>Calibri</vt:lpstr>
      <vt:lpstr>Times New Roman</vt:lpstr>
      <vt:lpstr>Verdana</vt:lpstr>
      <vt:lpstr>Segoe Light</vt:lpstr>
      <vt:lpstr>Presentation1</vt:lpstr>
      <vt:lpstr>6장 </vt:lpstr>
      <vt:lpstr>Module Overview</vt:lpstr>
      <vt:lpstr>Lesson 1: time 모듈 </vt:lpstr>
      <vt:lpstr>Lesson 1: time 모듈 </vt:lpstr>
      <vt:lpstr>Lesson 1: time 모듈 </vt:lpstr>
      <vt:lpstr>Lesson 2: datetime 모듈</vt:lpstr>
      <vt:lpstr>Lesson 2: datetime 모듈</vt:lpstr>
      <vt:lpstr>Lesson 2: datetime 모듈</vt:lpstr>
      <vt:lpstr>Lesson 3: random 모듈</vt:lpstr>
      <vt:lpstr>Lesson 3: random 모듈</vt:lpstr>
      <vt:lpstr>Lesson 3: os.path 모듈</vt:lpstr>
      <vt:lpstr>Lesson 3: os.path 모듈</vt:lpstr>
      <vt:lpstr>Lesson 3: os.path 모듈</vt:lpstr>
      <vt:lpstr>Lesson 4: os 모듈</vt:lpstr>
      <vt:lpstr>Lesson 5: glob 모듈</vt:lpstr>
      <vt:lpstr>Lesson 5: glob 모듈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USER</cp:lastModifiedBy>
  <cp:revision>108</cp:revision>
  <dcterms:created xsi:type="dcterms:W3CDTF">2013-03-04T09:54:30Z</dcterms:created>
  <dcterms:modified xsi:type="dcterms:W3CDTF">2023-02-02T04:08:03Z</dcterms:modified>
</cp:coreProperties>
</file>