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79" r:id="rId6"/>
    <p:sldId id="264" r:id="rId7"/>
    <p:sldId id="260" r:id="rId8"/>
    <p:sldId id="261" r:id="rId9"/>
    <p:sldId id="271" r:id="rId10"/>
    <p:sldId id="275" r:id="rId11"/>
    <p:sldId id="281" r:id="rId12"/>
  </p:sldIdLst>
  <p:sldSz cx="12192000" cy="6858000"/>
  <p:notesSz cx="6858000" cy="9144000"/>
  <p:embeddedFontLst>
    <p:embeddedFont>
      <p:font typeface="모리스9" panose="02020601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Rix전자오락 3D" panose="02000500000000000000" pitchFamily="2" charset="-127"/>
      <p:regular r:id="rId16"/>
    </p:embeddedFont>
    <p:embeddedFont>
      <p:font typeface="배달의민족 한나는 열한살" panose="020B0600000101010101" pitchFamily="50" charset="-127"/>
      <p:regular r:id="rId17"/>
    </p:embeddedFont>
    <p:embeddedFont>
      <p:font typeface="Press Start" panose="02000009000000000000" pitchFamily="49" charset="0"/>
      <p:regular r:id="rId18"/>
    </p:embeddedFont>
    <p:embeddedFont>
      <p:font typeface="Rix전자오락 Bold" panose="02000800000000000000" pitchFamily="2" charset="-127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1D1D"/>
    <a:srgbClr val="00FFFF"/>
    <a:srgbClr val="FF3300"/>
    <a:srgbClr val="00FF00"/>
    <a:srgbClr val="FF898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61C2A-4861-4884-961C-1CB515CDA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040764-F09E-401F-B6B1-83DCF155F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EB289-7E06-4160-9C6B-EBC951C2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37FA4-D123-4DE8-BDD8-E7F45050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E7FFEE-0B44-4E6A-A92C-A8834CC2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4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8EA5-E1F8-4F16-8F5A-9856B8E7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30DF46-086A-4E6D-A0DE-A3FAF8F79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3235B-B453-4645-BD96-1B34F23C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34ED7-B02A-402D-A575-67CE7E73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1DD77-4647-4E2E-8125-7050D0C8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69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07A246-8B51-434C-A8DB-EF7B54CD5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B95618-94D2-43D4-BB7E-3DB9A1E2D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DC664-AA6C-4B01-8DBB-8936727B5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5C22A-F5F2-4F1E-B52F-4B4F9DEC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9CD95-5CD4-4577-950C-F558CA0E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9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8DF15-DA05-4AD2-91AB-E5972088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53C48-5CCF-4900-9C60-213F133E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CC7FA-DDAD-4B91-A2FD-11D55CE3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D97264-BE1F-40D2-9DB1-1A965A3E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C9D71-C5A7-466D-9B04-F3CAEEF6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119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0CD82-64AD-485F-9882-7D8E6DF6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A8D49A-B3E1-48B8-BB27-49A4EA940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10BA3E-9D1D-49EE-84EE-4BBA13CA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38B62-39D8-4449-884C-C6F4A0F8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D06B8-864C-4212-9547-68F07BF3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48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260D5-2BEE-4D3E-8242-628906616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A068FB-22F8-406F-8646-BD90E9EB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C85D86-AE11-49D8-A78E-BD2776048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A80B72-9774-45CB-A45B-C1E44613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2249B-3BAE-4F3D-9DCE-0CB0B116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9A3D8D-A90D-4BCD-BCBB-BE60AB6F0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DEE79-CF33-42B3-B944-74288A07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025E79-06F0-40F0-AF4E-CF7BA0C9D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EA7F6-79ED-4B2C-AD80-C457CB5EF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317DD4-2729-498F-9145-D2395922B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B072EA-F011-43D7-B23E-B3EAB74F5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3742C4-A734-4315-BDD6-B26BF3B8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971553-C0E0-45D0-B091-9B3D4299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4CF909-1EA0-448F-A92E-121A6F83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0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C1C0-CEB1-4558-A626-3EBB6318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1E875-0BD3-4572-9831-B812BCB8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DBADB8-5F2D-4CCA-B6FC-E8E3B38E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25279E-1ED8-40B4-B8A7-C5B02919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6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1222B0-FAEF-4C1A-BB12-47E9A2B8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77BBB7-378E-4250-8891-456220D5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8DC502-BFA2-49A2-8BAC-06A8C13B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408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71AC80-25A9-4EFD-BAC0-FCD0355D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C053D-81B8-4FE3-AA3F-BC71E9652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33E931-66BA-4CB6-9DBD-B18B80D92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D80C94-A8DE-4CD2-992C-0A78D835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F4330-80B8-4961-B14F-64AA3BF0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901B63-290E-487A-B53E-C6A7DDB9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80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201BE-D4AE-4805-A67A-8671E39E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FC8381-ADE1-49BE-BDA0-61808DC2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FEFFFD-51EB-4487-9984-372AEA17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A32C27-F120-48DE-9B5C-14145EE8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C3D1-F150-4D2D-B401-CF36EEABD77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4896A-0C4B-4922-B29C-59151714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374B87-8567-4697-8374-6ABD0390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42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68E475-4F02-496B-BA82-0FE768BD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BF066-B0B4-4988-B93B-CE5EE63F5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AF25FE-A21A-499E-A43B-19EB04388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2C3D1-F150-4D2D-B401-CF36EEABD77A}" type="datetimeFigureOut">
              <a:rPr lang="ko-KR" altLang="en-US" smtClean="0"/>
              <a:t>2018-03-08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E4BE6-97FD-49AD-853B-79237D4B7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C7FCDA-BDE1-4E17-9608-19CA965E6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7BC7D-2AA9-42A4-A50F-561FC4B64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3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3B7A7133-0745-4C2E-881E-81CC297BF504}"/>
              </a:ext>
            </a:extLst>
          </p:cNvPr>
          <p:cNvGrpSpPr/>
          <p:nvPr/>
        </p:nvGrpSpPr>
        <p:grpSpPr>
          <a:xfrm>
            <a:off x="3955165" y="4728109"/>
            <a:ext cx="4257657" cy="959474"/>
            <a:chOff x="3955165" y="4896554"/>
            <a:chExt cx="4257657" cy="95947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BA475D-03F0-478E-B5D9-E5245C6BA80E}"/>
                </a:ext>
              </a:extLst>
            </p:cNvPr>
            <p:cNvSpPr txBox="1"/>
            <p:nvPr/>
          </p:nvSpPr>
          <p:spPr>
            <a:xfrm>
              <a:off x="4403055" y="5201403"/>
              <a:ext cx="38097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bg1"/>
                  </a:solidFill>
                  <a:latin typeface="Press Start" panose="02000009000000000000" pitchFamily="49" charset="0"/>
                </a:rPr>
                <a:t>Insert Coin</a:t>
              </a:r>
              <a:endParaRPr lang="ko-KR" altLang="en-US" sz="2000" dirty="0">
                <a:solidFill>
                  <a:schemeClr val="bg1"/>
                </a:solidFill>
                <a:latin typeface="Press Start" panose="02000009000000000000" pitchFamily="49" charset="0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8029F5C-3E98-41ED-ADBD-685DCFEC0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165" y="4896554"/>
              <a:ext cx="1187286" cy="959474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5621E3E-A5E8-4781-9BCF-0F95A024CF7C}"/>
              </a:ext>
            </a:extLst>
          </p:cNvPr>
          <p:cNvSpPr txBox="1"/>
          <p:nvPr/>
        </p:nvSpPr>
        <p:spPr>
          <a:xfrm>
            <a:off x="3206046" y="943249"/>
            <a:ext cx="5779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latin typeface="Press Start" panose="02000009000000000000" pitchFamily="49" charset="0"/>
              </a:rPr>
              <a:t>Chapter </a:t>
            </a:r>
            <a:r>
              <a:rPr lang="en-US" altLang="ko-KR" sz="4800" dirty="0">
                <a:solidFill>
                  <a:srgbClr val="FFFF00"/>
                </a:solidFill>
                <a:latin typeface="Press Start" panose="02000009000000000000" pitchFamily="49" charset="0"/>
              </a:rPr>
              <a:t>1</a:t>
            </a:r>
            <a:endParaRPr lang="ko-KR" altLang="en-US" sz="4800" dirty="0">
              <a:solidFill>
                <a:srgbClr val="FFFF00"/>
              </a:solidFill>
              <a:latin typeface="Press Start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36B09D-C696-4036-B5A8-DEFC3649B7F6}"/>
              </a:ext>
            </a:extLst>
          </p:cNvPr>
          <p:cNvSpPr txBox="1"/>
          <p:nvPr/>
        </p:nvSpPr>
        <p:spPr>
          <a:xfrm>
            <a:off x="2149702" y="2251753"/>
            <a:ext cx="789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dirty="0">
                <a:solidFill>
                  <a:srgbClr val="00FFFF"/>
                </a:solidFill>
                <a:latin typeface="Press Start" panose="02000009000000000000" pitchFamily="49" charset="0"/>
              </a:rPr>
              <a:t>제목 적는 곳</a:t>
            </a:r>
          </a:p>
        </p:txBody>
      </p:sp>
    </p:spTree>
    <p:extLst>
      <p:ext uri="{BB962C8B-B14F-4D97-AF65-F5344CB8AC3E}">
        <p14:creationId xmlns:p14="http://schemas.microsoft.com/office/powerpoint/2010/main" val="241209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80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E554BF-C93D-4725-84A5-D1CF5BBA2238}"/>
              </a:ext>
            </a:extLst>
          </p:cNvPr>
          <p:cNvSpPr/>
          <p:nvPr/>
        </p:nvSpPr>
        <p:spPr>
          <a:xfrm>
            <a:off x="0" y="661737"/>
            <a:ext cx="12192000" cy="553452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Rix전자오락 Bold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85CCD4-D968-403C-8C25-27E75FB13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42" y="752922"/>
            <a:ext cx="1480140" cy="1480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0C46AB-4E10-4972-BD04-8E1BE1F7AF46}"/>
              </a:ext>
            </a:extLst>
          </p:cNvPr>
          <p:cNvSpPr txBox="1"/>
          <p:nvPr/>
        </p:nvSpPr>
        <p:spPr>
          <a:xfrm>
            <a:off x="1973982" y="1139049"/>
            <a:ext cx="11240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564D4-6985-4374-AB6E-3009EF25220B}"/>
              </a:ext>
            </a:extLst>
          </p:cNvPr>
          <p:cNvSpPr txBox="1"/>
          <p:nvPr/>
        </p:nvSpPr>
        <p:spPr>
          <a:xfrm>
            <a:off x="3853066" y="1931872"/>
            <a:ext cx="1895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가로선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(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위도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모리스9" panose="02020601000101010101" pitchFamily="18" charset="-127"/>
              <a:ea typeface="모리스9" panose="02020601000101010101" pitchFamily="18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1EE88-5CFC-4FA5-8BA5-2E8C763F6043}"/>
              </a:ext>
            </a:extLst>
          </p:cNvPr>
          <p:cNvSpPr txBox="1"/>
          <p:nvPr/>
        </p:nvSpPr>
        <p:spPr>
          <a:xfrm>
            <a:off x="6885155" y="1931872"/>
            <a:ext cx="1895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세로선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(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경도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모리스9" panose="02020601000101010101" pitchFamily="18" charset="-127"/>
              <a:ea typeface="모리스9" panose="0202060100010101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F6B7B0-CDEF-4369-ABC1-8C07DB28AA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4" y="2927586"/>
            <a:ext cx="1480140" cy="14801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BC7D19-525D-4E59-8FC9-E1C62E169E76}"/>
              </a:ext>
            </a:extLst>
          </p:cNvPr>
          <p:cNvSpPr txBox="1"/>
          <p:nvPr/>
        </p:nvSpPr>
        <p:spPr>
          <a:xfrm>
            <a:off x="1971034" y="3313713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기준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E61680-DD7D-4920-B91F-9EF0D139EA4C}"/>
              </a:ext>
            </a:extLst>
          </p:cNvPr>
          <p:cNvSpPr txBox="1"/>
          <p:nvPr/>
        </p:nvSpPr>
        <p:spPr>
          <a:xfrm>
            <a:off x="2535995" y="4228675"/>
            <a:ext cx="66800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위도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북극과 남극을 기준으로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29CEA0-10ED-4FE9-9CBF-52C096432189}"/>
              </a:ext>
            </a:extLst>
          </p:cNvPr>
          <p:cNvSpPr txBox="1"/>
          <p:nvPr/>
        </p:nvSpPr>
        <p:spPr>
          <a:xfrm>
            <a:off x="2535995" y="5212469"/>
            <a:ext cx="8651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경도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: 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그리니치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 천문대 기준 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(</a:t>
            </a:r>
            <a:r>
              <a:rPr kumimoji="0" lang="ko-KR" alt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본초자오선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모리스9" panose="02020601000101010101" pitchFamily="18" charset="-127"/>
                <a:ea typeface="모리스9" panose="02020601000101010101" pitchFamily="18" charset="-127"/>
                <a:cs typeface="+mn-cs"/>
              </a:rPr>
              <a:t>)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모리스9" panose="02020601000101010101" pitchFamily="18" charset="-127"/>
              <a:ea typeface="모리스9" panose="02020601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4421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80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E554BF-C93D-4725-84A5-D1CF5BBA2238}"/>
              </a:ext>
            </a:extLst>
          </p:cNvPr>
          <p:cNvSpPr/>
          <p:nvPr/>
        </p:nvSpPr>
        <p:spPr>
          <a:xfrm>
            <a:off x="0" y="661737"/>
            <a:ext cx="12192000" cy="553452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Rix전자오락 Bold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DBCB57B-15C9-49A1-911E-0E8D5AB8D965}"/>
              </a:ext>
            </a:extLst>
          </p:cNvPr>
          <p:cNvGrpSpPr/>
          <p:nvPr/>
        </p:nvGrpSpPr>
        <p:grpSpPr>
          <a:xfrm>
            <a:off x="1333462" y="4938274"/>
            <a:ext cx="2313992" cy="496690"/>
            <a:chOff x="1567542" y="4124131"/>
            <a:chExt cx="3694923" cy="793102"/>
          </a:xfrm>
        </p:grpSpPr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45FC9A23-B9E0-4E55-ABFF-ABD33519FF75}"/>
                </a:ext>
              </a:extLst>
            </p:cNvPr>
            <p:cNvSpPr/>
            <p:nvPr/>
          </p:nvSpPr>
          <p:spPr>
            <a:xfrm>
              <a:off x="1567542" y="4469364"/>
              <a:ext cx="3694923" cy="4478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BECE4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0FC78C2-05A7-4F80-B899-BCB9B26DCBEE}"/>
                </a:ext>
              </a:extLst>
            </p:cNvPr>
            <p:cNvSpPr/>
            <p:nvPr/>
          </p:nvSpPr>
          <p:spPr>
            <a:xfrm>
              <a:off x="1992084" y="4124131"/>
              <a:ext cx="2845837" cy="345233"/>
            </a:xfrm>
            <a:prstGeom prst="rect">
              <a:avLst/>
            </a:prstGeom>
            <a:solidFill>
              <a:srgbClr val="0000FF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B25E8750-F828-4C4A-8CA9-EDA30DFAFF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0222" l="23667" r="89167">
                        <a14:foregroundMark x1="41833" y1="18667" x2="41833" y2="18667"/>
                        <a14:foregroundMark x1="41833" y1="8889" x2="41833" y2="8889"/>
                        <a14:foregroundMark x1="70667" y1="39333" x2="70667" y2="39333"/>
                        <a14:foregroundMark x1="70333" y1="72222" x2="70333" y2="72222"/>
                        <a14:foregroundMark x1="62333" y1="90222" x2="62333" y2="90222"/>
                        <a14:foregroundMark x1="42500" y1="34444" x2="42500" y2="34444"/>
                        <a14:foregroundMark x1="47833" y1="53556" x2="47833" y2="53556"/>
                        <a14:foregroundMark x1="47333" y1="62889" x2="47333" y2="62889"/>
                        <a14:foregroundMark x1="54167" y1="77778" x2="54167" y2="77778"/>
                        <a14:foregroundMark x1="64500" y1="64222" x2="64500" y2="64222"/>
                        <a14:foregroundMark x1="53833" y1="56667" x2="53833" y2="56667"/>
                        <a14:foregroundMark x1="47833" y1="58667" x2="47833" y2="58667"/>
                        <a14:foregroundMark x1="37167" y1="61778" x2="37167" y2="61778"/>
                        <a14:foregroundMark x1="35000" y1="52444" x2="35667" y2="53111"/>
                        <a14:foregroundMark x1="43667" y1="59111" x2="43667" y2="59111"/>
                        <a14:foregroundMark x1="34500" y1="58222" x2="34500" y2="58222"/>
                        <a14:foregroundMark x1="37667" y1="54889" x2="37667" y2="54889"/>
                        <a14:foregroundMark x1="37667" y1="60444" x2="37667" y2="60444"/>
                        <a14:foregroundMark x1="40000" y1="59778" x2="40000" y2="59778"/>
                        <a14:foregroundMark x1="41000" y1="55556" x2="41000" y2="55556"/>
                        <a14:foregroundMark x1="41500" y1="47778" x2="41500" y2="47778"/>
                        <a14:foregroundMark x1="41500" y1="42000" x2="41500" y2="42000"/>
                        <a14:foregroundMark x1="41500" y1="32222" x2="41500" y2="32222"/>
                        <a14:foregroundMark x1="46500" y1="19556" x2="46500" y2="19556"/>
                        <a14:foregroundMark x1="55667" y1="31333" x2="55667" y2="31333"/>
                        <a14:foregroundMark x1="64333" y1="36444" x2="64333" y2="36444"/>
                        <a14:foregroundMark x1="58000" y1="46667" x2="58000" y2="46667"/>
                        <a14:foregroundMark x1="51333" y1="50000" x2="51333" y2="50000"/>
                        <a14:foregroundMark x1="42833" y1="44667" x2="42833" y2="44667"/>
                        <a14:foregroundMark x1="42000" y1="37778" x2="42000" y2="37778"/>
                        <a14:foregroundMark x1="42000" y1="30444" x2="42000" y2="30444"/>
                        <a14:foregroundMark x1="42167" y1="24222" x2="42167" y2="24222"/>
                        <a14:foregroundMark x1="42167" y1="20000" x2="42167" y2="20000"/>
                        <a14:foregroundMark x1="41333" y1="15556" x2="41333" y2="15556"/>
                        <a14:foregroundMark x1="41167" y1="13111" x2="41167" y2="13111"/>
                        <a14:foregroundMark x1="45500" y1="49333" x2="45500" y2="49333"/>
                        <a14:foregroundMark x1="40833" y1="51778" x2="40833" y2="51778"/>
                        <a14:foregroundMark x1="44167" y1="61778" x2="44167" y2="61778"/>
                        <a14:foregroundMark x1="46000" y1="71111" x2="46000" y2="71111"/>
                        <a14:foregroundMark x1="46667" y1="76889" x2="46667" y2="76889"/>
                        <a14:foregroundMark x1="43333" y1="76889" x2="43333" y2="76889"/>
                        <a14:foregroundMark x1="42333" y1="74222" x2="42333" y2="74222"/>
                        <a14:foregroundMark x1="46333" y1="80000" x2="46333" y2="80000"/>
                        <a14:foregroundMark x1="50333" y1="81333" x2="50667" y2="80667"/>
                        <a14:foregroundMark x1="51500" y1="67778" x2="51500" y2="67778"/>
                        <a14:foregroundMark x1="51500" y1="59778" x2="51500" y2="59111"/>
                        <a14:foregroundMark x1="51000" y1="52222" x2="51000" y2="50889"/>
                        <a14:foregroundMark x1="51000" y1="43556" x2="51000" y2="42667"/>
                        <a14:foregroundMark x1="50500" y1="37333" x2="50500" y2="37333"/>
                        <a14:foregroundMark x1="49833" y1="40222" x2="52333" y2="48000"/>
                        <a14:foregroundMark x1="50667" y1="36444" x2="52000" y2="55556"/>
                        <a14:foregroundMark x1="59000" y1="41333" x2="58500" y2="53778"/>
                        <a14:foregroundMark x1="58500" y1="53778" x2="55833" y2="62222"/>
                        <a14:foregroundMark x1="55833" y1="62222" x2="53833" y2="6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6091" r="25670" b="7594"/>
          <a:stretch/>
        </p:blipFill>
        <p:spPr>
          <a:xfrm rot="10800000">
            <a:off x="1925959" y="3132352"/>
            <a:ext cx="1116929" cy="144158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B4E0CC7A-BC41-4AED-AFB1-93F0B0446991}"/>
              </a:ext>
            </a:extLst>
          </p:cNvPr>
          <p:cNvGrpSpPr/>
          <p:nvPr/>
        </p:nvGrpSpPr>
        <p:grpSpPr>
          <a:xfrm>
            <a:off x="4893492" y="4938274"/>
            <a:ext cx="2313992" cy="496690"/>
            <a:chOff x="1567542" y="4124131"/>
            <a:chExt cx="3694923" cy="793102"/>
          </a:xfrm>
        </p:grpSpPr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25E16F3B-54D3-457C-AC32-C9DA6FBA5BAF}"/>
                </a:ext>
              </a:extLst>
            </p:cNvPr>
            <p:cNvSpPr/>
            <p:nvPr/>
          </p:nvSpPr>
          <p:spPr>
            <a:xfrm>
              <a:off x="1567542" y="4469364"/>
              <a:ext cx="3694923" cy="4478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BECE4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3DF5AA-FC4B-4C2E-B395-7A6C70883F73}"/>
                </a:ext>
              </a:extLst>
            </p:cNvPr>
            <p:cNvSpPr/>
            <p:nvPr/>
          </p:nvSpPr>
          <p:spPr>
            <a:xfrm>
              <a:off x="1992084" y="4124131"/>
              <a:ext cx="2845837" cy="345233"/>
            </a:xfrm>
            <a:prstGeom prst="rect">
              <a:avLst/>
            </a:prstGeom>
            <a:solidFill>
              <a:srgbClr val="FF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94EBB79-726D-4A30-9D45-4FBCDD92BF84}"/>
              </a:ext>
            </a:extLst>
          </p:cNvPr>
          <p:cNvGrpSpPr/>
          <p:nvPr/>
        </p:nvGrpSpPr>
        <p:grpSpPr>
          <a:xfrm>
            <a:off x="8453522" y="4938274"/>
            <a:ext cx="2313992" cy="496690"/>
            <a:chOff x="1567542" y="4124131"/>
            <a:chExt cx="3694923" cy="793102"/>
          </a:xfrm>
        </p:grpSpPr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B9B9A2FB-CCAD-4C10-B348-950792BB9A57}"/>
                </a:ext>
              </a:extLst>
            </p:cNvPr>
            <p:cNvSpPr/>
            <p:nvPr/>
          </p:nvSpPr>
          <p:spPr>
            <a:xfrm>
              <a:off x="1567542" y="4469364"/>
              <a:ext cx="3694923" cy="44786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BECE4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98C47F1-3A96-49C5-AA58-B467A3B18EDC}"/>
                </a:ext>
              </a:extLst>
            </p:cNvPr>
            <p:cNvSpPr/>
            <p:nvPr/>
          </p:nvSpPr>
          <p:spPr>
            <a:xfrm>
              <a:off x="1992084" y="4124131"/>
              <a:ext cx="2845837" cy="345233"/>
            </a:xfrm>
            <a:prstGeom prst="rect">
              <a:avLst/>
            </a:prstGeom>
            <a:solidFill>
              <a:srgbClr val="66FF33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D1B10331-68E8-40B3-974C-795D645C1F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0222" l="23667" r="89167">
                        <a14:foregroundMark x1="41833" y1="18667" x2="41833" y2="18667"/>
                        <a14:foregroundMark x1="41833" y1="8889" x2="41833" y2="8889"/>
                        <a14:foregroundMark x1="70667" y1="39333" x2="70667" y2="39333"/>
                        <a14:foregroundMark x1="70333" y1="72222" x2="70333" y2="72222"/>
                        <a14:foregroundMark x1="62333" y1="90222" x2="62333" y2="90222"/>
                        <a14:foregroundMark x1="42500" y1="34444" x2="42500" y2="34444"/>
                        <a14:foregroundMark x1="47833" y1="53556" x2="47833" y2="53556"/>
                        <a14:foregroundMark x1="47333" y1="62889" x2="47333" y2="62889"/>
                        <a14:foregroundMark x1="54167" y1="77778" x2="54167" y2="77778"/>
                        <a14:foregroundMark x1="64500" y1="64222" x2="64500" y2="64222"/>
                        <a14:foregroundMark x1="53833" y1="56667" x2="53833" y2="56667"/>
                        <a14:foregroundMark x1="47833" y1="58667" x2="47833" y2="58667"/>
                        <a14:foregroundMark x1="37167" y1="61778" x2="37167" y2="61778"/>
                        <a14:foregroundMark x1="35000" y1="52444" x2="35667" y2="53111"/>
                        <a14:foregroundMark x1="43667" y1="59111" x2="43667" y2="59111"/>
                        <a14:foregroundMark x1="34500" y1="58222" x2="34500" y2="58222"/>
                        <a14:foregroundMark x1="37667" y1="54889" x2="37667" y2="54889"/>
                        <a14:foregroundMark x1="37667" y1="60444" x2="37667" y2="60444"/>
                        <a14:foregroundMark x1="40000" y1="59778" x2="40000" y2="59778"/>
                        <a14:foregroundMark x1="41000" y1="55556" x2="41000" y2="55556"/>
                        <a14:foregroundMark x1="41500" y1="47778" x2="41500" y2="47778"/>
                        <a14:foregroundMark x1="41500" y1="42000" x2="41500" y2="42000"/>
                        <a14:foregroundMark x1="41500" y1="32222" x2="41500" y2="32222"/>
                        <a14:foregroundMark x1="46500" y1="19556" x2="46500" y2="19556"/>
                        <a14:foregroundMark x1="55667" y1="31333" x2="55667" y2="31333"/>
                        <a14:foregroundMark x1="64333" y1="36444" x2="64333" y2="36444"/>
                        <a14:foregroundMark x1="58000" y1="46667" x2="58000" y2="46667"/>
                        <a14:foregroundMark x1="51333" y1="50000" x2="51333" y2="50000"/>
                        <a14:foregroundMark x1="42833" y1="44667" x2="42833" y2="44667"/>
                        <a14:foregroundMark x1="42000" y1="37778" x2="42000" y2="37778"/>
                        <a14:foregroundMark x1="42000" y1="30444" x2="42000" y2="30444"/>
                        <a14:foregroundMark x1="42167" y1="24222" x2="42167" y2="24222"/>
                        <a14:foregroundMark x1="42167" y1="20000" x2="42167" y2="20000"/>
                        <a14:foregroundMark x1="41333" y1="15556" x2="41333" y2="15556"/>
                        <a14:foregroundMark x1="41167" y1="13111" x2="41167" y2="13111"/>
                        <a14:foregroundMark x1="45500" y1="49333" x2="45500" y2="49333"/>
                        <a14:foregroundMark x1="40833" y1="51778" x2="40833" y2="51778"/>
                        <a14:foregroundMark x1="44167" y1="61778" x2="44167" y2="61778"/>
                        <a14:foregroundMark x1="46000" y1="71111" x2="46000" y2="71111"/>
                        <a14:foregroundMark x1="46667" y1="76889" x2="46667" y2="76889"/>
                        <a14:foregroundMark x1="43333" y1="76889" x2="43333" y2="76889"/>
                        <a14:foregroundMark x1="42333" y1="74222" x2="42333" y2="74222"/>
                        <a14:foregroundMark x1="46333" y1="80000" x2="46333" y2="80000"/>
                        <a14:foregroundMark x1="50333" y1="81333" x2="50667" y2="80667"/>
                        <a14:foregroundMark x1="51500" y1="67778" x2="51500" y2="67778"/>
                        <a14:foregroundMark x1="51500" y1="59778" x2="51500" y2="59111"/>
                        <a14:foregroundMark x1="51000" y1="52222" x2="51000" y2="50889"/>
                        <a14:foregroundMark x1="51000" y1="43556" x2="51000" y2="42667"/>
                        <a14:foregroundMark x1="50500" y1="37333" x2="50500" y2="37333"/>
                        <a14:foregroundMark x1="49833" y1="40222" x2="52333" y2="48000"/>
                        <a14:foregroundMark x1="50667" y1="36444" x2="52000" y2="55556"/>
                        <a14:foregroundMark x1="59000" y1="41333" x2="58500" y2="53778"/>
                        <a14:foregroundMark x1="58500" y1="53778" x2="55833" y2="62222"/>
                        <a14:foregroundMark x1="55833" y1="62222" x2="53833" y2="6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6091" r="25670" b="7594"/>
          <a:stretch/>
        </p:blipFill>
        <p:spPr>
          <a:xfrm rot="10800000">
            <a:off x="5492022" y="3132352"/>
            <a:ext cx="1116929" cy="14415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8CAB99D-8C88-4BF3-B89C-E95E3D0967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889" b="90222" l="23667" r="89167">
                        <a14:foregroundMark x1="41833" y1="18667" x2="41833" y2="18667"/>
                        <a14:foregroundMark x1="41833" y1="8889" x2="41833" y2="8889"/>
                        <a14:foregroundMark x1="70667" y1="39333" x2="70667" y2="39333"/>
                        <a14:foregroundMark x1="70333" y1="72222" x2="70333" y2="72222"/>
                        <a14:foregroundMark x1="62333" y1="90222" x2="62333" y2="90222"/>
                        <a14:foregroundMark x1="42500" y1="34444" x2="42500" y2="34444"/>
                        <a14:foregroundMark x1="47833" y1="53556" x2="47833" y2="53556"/>
                        <a14:foregroundMark x1="47333" y1="62889" x2="47333" y2="62889"/>
                        <a14:foregroundMark x1="54167" y1="77778" x2="54167" y2="77778"/>
                        <a14:foregroundMark x1="64500" y1="64222" x2="64500" y2="64222"/>
                        <a14:foregroundMark x1="53833" y1="56667" x2="53833" y2="56667"/>
                        <a14:foregroundMark x1="47833" y1="58667" x2="47833" y2="58667"/>
                        <a14:foregroundMark x1="37167" y1="61778" x2="37167" y2="61778"/>
                        <a14:foregroundMark x1="35000" y1="52444" x2="35667" y2="53111"/>
                        <a14:foregroundMark x1="43667" y1="59111" x2="43667" y2="59111"/>
                        <a14:foregroundMark x1="34500" y1="58222" x2="34500" y2="58222"/>
                        <a14:foregroundMark x1="37667" y1="54889" x2="37667" y2="54889"/>
                        <a14:foregroundMark x1="37667" y1="60444" x2="37667" y2="60444"/>
                        <a14:foregroundMark x1="40000" y1="59778" x2="40000" y2="59778"/>
                        <a14:foregroundMark x1="41000" y1="55556" x2="41000" y2="55556"/>
                        <a14:foregroundMark x1="41500" y1="47778" x2="41500" y2="47778"/>
                        <a14:foregroundMark x1="41500" y1="42000" x2="41500" y2="42000"/>
                        <a14:foregroundMark x1="41500" y1="32222" x2="41500" y2="32222"/>
                        <a14:foregroundMark x1="46500" y1="19556" x2="46500" y2="19556"/>
                        <a14:foregroundMark x1="55667" y1="31333" x2="55667" y2="31333"/>
                        <a14:foregroundMark x1="64333" y1="36444" x2="64333" y2="36444"/>
                        <a14:foregroundMark x1="58000" y1="46667" x2="58000" y2="46667"/>
                        <a14:foregroundMark x1="51333" y1="50000" x2="51333" y2="50000"/>
                        <a14:foregroundMark x1="42833" y1="44667" x2="42833" y2="44667"/>
                        <a14:foregroundMark x1="42000" y1="37778" x2="42000" y2="37778"/>
                        <a14:foregroundMark x1="42000" y1="30444" x2="42000" y2="30444"/>
                        <a14:foregroundMark x1="42167" y1="24222" x2="42167" y2="24222"/>
                        <a14:foregroundMark x1="42167" y1="20000" x2="42167" y2="20000"/>
                        <a14:foregroundMark x1="41333" y1="15556" x2="41333" y2="15556"/>
                        <a14:foregroundMark x1="41167" y1="13111" x2="41167" y2="13111"/>
                        <a14:foregroundMark x1="45500" y1="49333" x2="45500" y2="49333"/>
                        <a14:foregroundMark x1="40833" y1="51778" x2="40833" y2="51778"/>
                        <a14:foregroundMark x1="44167" y1="61778" x2="44167" y2="61778"/>
                        <a14:foregroundMark x1="46000" y1="71111" x2="46000" y2="71111"/>
                        <a14:foregroundMark x1="46667" y1="76889" x2="46667" y2="76889"/>
                        <a14:foregroundMark x1="43333" y1="76889" x2="43333" y2="76889"/>
                        <a14:foregroundMark x1="42333" y1="74222" x2="42333" y2="74222"/>
                        <a14:foregroundMark x1="46333" y1="80000" x2="46333" y2="80000"/>
                        <a14:foregroundMark x1="50333" y1="81333" x2="50667" y2="80667"/>
                        <a14:foregroundMark x1="51500" y1="67778" x2="51500" y2="67778"/>
                        <a14:foregroundMark x1="51500" y1="59778" x2="51500" y2="59111"/>
                        <a14:foregroundMark x1="51000" y1="52222" x2="51000" y2="50889"/>
                        <a14:foregroundMark x1="51000" y1="43556" x2="51000" y2="42667"/>
                        <a14:foregroundMark x1="50500" y1="37333" x2="50500" y2="37333"/>
                        <a14:foregroundMark x1="49833" y1="40222" x2="52333" y2="48000"/>
                        <a14:foregroundMark x1="50667" y1="36444" x2="52000" y2="55556"/>
                        <a14:foregroundMark x1="59000" y1="41333" x2="58500" y2="53778"/>
                        <a14:foregroundMark x1="58500" y1="53778" x2="55833" y2="62222"/>
                        <a14:foregroundMark x1="55833" y1="62222" x2="53833" y2="64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6091" r="25670" b="7594"/>
          <a:stretch/>
        </p:blipFill>
        <p:spPr>
          <a:xfrm rot="10800000">
            <a:off x="9058084" y="3132352"/>
            <a:ext cx="1116929" cy="14415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D8AAE8-5C2E-4D6A-85FC-F9253049ABEB}"/>
              </a:ext>
            </a:extLst>
          </p:cNvPr>
          <p:cNvSpPr txBox="1"/>
          <p:nvPr/>
        </p:nvSpPr>
        <p:spPr>
          <a:xfrm>
            <a:off x="1243835" y="1615582"/>
            <a:ext cx="2481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0070C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선택지 </a:t>
            </a:r>
            <a:r>
              <a:rPr lang="en-US" altLang="ko-KR" sz="4000" dirty="0">
                <a:solidFill>
                  <a:srgbClr val="0070C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BCE96D-0E5B-4A0E-A486-D13FB2ED08EE}"/>
              </a:ext>
            </a:extLst>
          </p:cNvPr>
          <p:cNvSpPr txBox="1"/>
          <p:nvPr/>
        </p:nvSpPr>
        <p:spPr>
          <a:xfrm>
            <a:off x="4437060" y="1615582"/>
            <a:ext cx="2826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선택지 </a:t>
            </a:r>
            <a:r>
              <a:rPr lang="en-US" altLang="ko-KR" sz="4000" dirty="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2FFC15-36BA-4596-AFBE-C2C061B9911E}"/>
              </a:ext>
            </a:extLst>
          </p:cNvPr>
          <p:cNvSpPr txBox="1"/>
          <p:nvPr/>
        </p:nvSpPr>
        <p:spPr>
          <a:xfrm>
            <a:off x="8030943" y="1615582"/>
            <a:ext cx="3116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00B05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선택지 </a:t>
            </a:r>
            <a:r>
              <a:rPr lang="en-US" altLang="ko-KR" sz="4000" dirty="0">
                <a:solidFill>
                  <a:srgbClr val="00B05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</a:t>
            </a:r>
            <a:endParaRPr lang="ko-KR" altLang="en-US" sz="400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665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1.45833E-6 -1.48148E-6 L 0.00013 0.04931 " pathEditMode="relative" rAng="0" ptsTypes="AA">
                                      <p:cBhvr>
                                        <p:cTn id="12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repeatCount="indefinite" autoRev="1" fill="remove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6.25E-7 -1.48148E-6 L 0.00013 0.04931 " pathEditMode="relative" rAng="0" ptsTypes="AA">
                                      <p:cBhvr>
                                        <p:cTn id="22" dur="2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repeatCount="10000" autoRev="1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13 0.04931 " pathEditMode="relative" rAng="0" ptsTypes="AA">
                                      <p:cBhvr>
                                        <p:cTn id="32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0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 l="-4000" t="-31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02BDEF-7046-49C1-BAD1-AAC64ABBF0CD}"/>
              </a:ext>
            </a:extLst>
          </p:cNvPr>
          <p:cNvSpPr txBox="1"/>
          <p:nvPr/>
        </p:nvSpPr>
        <p:spPr>
          <a:xfrm>
            <a:off x="741717" y="1636102"/>
            <a:ext cx="11025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목차</a:t>
            </a:r>
            <a:r>
              <a:rPr lang="en-US" altLang="ko-KR" sz="4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1</a:t>
            </a:r>
            <a:endParaRPr lang="ko-KR" altLang="en-US" sz="4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0331F-3BF6-43F7-A9F5-7F17F210E5A9}"/>
              </a:ext>
            </a:extLst>
          </p:cNvPr>
          <p:cNvSpPr txBox="1"/>
          <p:nvPr/>
        </p:nvSpPr>
        <p:spPr>
          <a:xfrm>
            <a:off x="864138" y="3209737"/>
            <a:ext cx="107810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목차</a:t>
            </a:r>
            <a:r>
              <a:rPr lang="en-US" altLang="ko-KR" sz="4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2</a:t>
            </a:r>
            <a:endParaRPr lang="ko-KR" altLang="en-US" sz="4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2FCBA-FA52-4420-889F-1CE1C148B636}"/>
              </a:ext>
            </a:extLst>
          </p:cNvPr>
          <p:cNvSpPr txBox="1"/>
          <p:nvPr/>
        </p:nvSpPr>
        <p:spPr>
          <a:xfrm>
            <a:off x="3772507" y="357557"/>
            <a:ext cx="4646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Rix전자오락 3D" panose="02000500000000000000" pitchFamily="2" charset="-127"/>
                <a:ea typeface="Rix전자오락 3D" panose="02000500000000000000" pitchFamily="2" charset="-127"/>
              </a:rPr>
              <a:t>목차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108F16F-AC48-45DF-BDF7-8B908A2B4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9265" y1="67949" x2="72794" y2="85897"/>
                        <a14:backgroundMark x1="53676" y1="19231" x2="53676" y2="19231"/>
                        <a14:backgroundMark x1="72059" y1="29487" x2="72059" y2="29487"/>
                        <a14:backgroundMark x1="44853" y1="25641" x2="44853" y2="25641"/>
                        <a14:backgroundMark x1="37500" y1="27564" x2="37500" y2="27564"/>
                        <a14:backgroundMark x1="26471" y1="28205" x2="26471" y2="28205"/>
                        <a14:backgroundMark x1="28676" y1="37179" x2="28676" y2="37179"/>
                        <a14:backgroundMark x1="77941" y1="32692" x2="77941" y2="32692"/>
                        <a14:backgroundMark x1="83824" y1="38462" x2="83824" y2="38462"/>
                        <a14:backgroundMark x1="88235" y1="53205" x2="88235" y2="53205"/>
                        <a14:backgroundMark x1="22059" y1="41026" x2="22059" y2="41026"/>
                        <a14:backgroundMark x1="19118" y1="48718" x2="19118" y2="48718"/>
                        <a14:backgroundMark x1="22794" y1="53846" x2="22794" y2="53846"/>
                        <a14:backgroundMark x1="22794" y1="54487" x2="22794" y2="54487"/>
                        <a14:backgroundMark x1="85294" y1="83974" x2="85294" y2="83974"/>
                        <a14:backgroundMark x1="83088" y1="77564" x2="83088" y2="77564"/>
                        <a14:backgroundMark x1="86029" y1="68590" x2="86029" y2="685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5" y="2960660"/>
            <a:ext cx="898886" cy="1031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54C6F1B-BF52-4269-AB93-D26A0C75D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618" y1="51923" x2="56618" y2="51923"/>
                        <a14:foregroundMark x1="79412" y1="49359" x2="79412" y2="49359"/>
                        <a14:foregroundMark x1="62500" y1="57051" x2="55882" y2="53205"/>
                        <a14:foregroundMark x1="73529" y1="38462" x2="69853" y2="69231"/>
                        <a14:foregroundMark x1="65441" y1="39744" x2="50735" y2="67308"/>
                        <a14:foregroundMark x1="80882" y1="58333" x2="60294" y2="67949"/>
                        <a14:foregroundMark x1="56618" y1="71154" x2="55147" y2="84615"/>
                        <a14:foregroundMark x1="67647" y1="78846" x2="83824" y2="85256"/>
                        <a14:backgroundMark x1="22794" y1="33974" x2="22794" y2="33974"/>
                        <a14:backgroundMark x1="23529" y1="32692" x2="23529" y2="32692"/>
                        <a14:backgroundMark x1="23529" y1="30769" x2="23529" y2="30769"/>
                        <a14:backgroundMark x1="23529" y1="29487" x2="23529" y2="29487"/>
                        <a14:backgroundMark x1="25735" y1="28205" x2="25735" y2="28205"/>
                        <a14:backgroundMark x1="42647" y1="26923" x2="42647" y2="26923"/>
                        <a14:backgroundMark x1="46324" y1="22436" x2="46324" y2="22436"/>
                        <a14:backgroundMark x1="50000" y1="19872" x2="55882" y2="18590"/>
                        <a14:backgroundMark x1="58088" y1="18590" x2="56618" y2="18590"/>
                        <a14:backgroundMark x1="56618" y1="18590" x2="56618" y2="18590"/>
                        <a14:backgroundMark x1="54412" y1="18590" x2="54412" y2="18590"/>
                        <a14:backgroundMark x1="69853" y1="26923" x2="69853" y2="26923"/>
                        <a14:backgroundMark x1="77941" y1="33974" x2="77941" y2="33974"/>
                        <a14:backgroundMark x1="82353" y1="36538" x2="82353" y2="36538"/>
                        <a14:backgroundMark x1="18382" y1="46795" x2="18382" y2="46795"/>
                        <a14:backgroundMark x1="18382" y1="43590" x2="18382" y2="43590"/>
                        <a14:backgroundMark x1="17647" y1="59615" x2="17647" y2="59615"/>
                        <a14:backgroundMark x1="18382" y1="55769" x2="18382" y2="55769"/>
                        <a14:backgroundMark x1="25735" y1="67949" x2="25735" y2="67949"/>
                        <a14:backgroundMark x1="91176" y1="80769" x2="91176" y2="80769"/>
                        <a14:backgroundMark x1="88235" y1="80769" x2="88235" y2="80769"/>
                        <a14:backgroundMark x1="82353" y1="75641" x2="82353" y2="75641"/>
                        <a14:backgroundMark x1="84559" y1="73718" x2="84559" y2="73718"/>
                        <a14:backgroundMark x1="85294" y1="71154" x2="85294" y2="71154"/>
                        <a14:backgroundMark x1="85294" y1="68590" x2="85294" y2="68590"/>
                        <a14:backgroundMark x1="86765" y1="67308" x2="86765" y2="67308"/>
                        <a14:backgroundMark x1="88235" y1="66667" x2="88235" y2="66667"/>
                        <a14:backgroundMark x1="88971" y1="65385" x2="88971" y2="6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5" y="1374468"/>
            <a:ext cx="898886" cy="1031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AEF5D2-46E0-4C6D-97C6-5B096AE598D2}"/>
              </a:ext>
            </a:extLst>
          </p:cNvPr>
          <p:cNvSpPr txBox="1"/>
          <p:nvPr/>
        </p:nvSpPr>
        <p:spPr>
          <a:xfrm>
            <a:off x="741717" y="4809613"/>
            <a:ext cx="110258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목차</a:t>
            </a:r>
            <a:r>
              <a:rPr lang="en-US" altLang="ko-KR" sz="44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3</a:t>
            </a:r>
            <a:endParaRPr lang="ko-KR" altLang="en-US" sz="44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69AD71-B371-4FD2-8C65-223213C098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618" y1="51923" x2="56618" y2="51923"/>
                        <a14:foregroundMark x1="79412" y1="49359" x2="79412" y2="49359"/>
                        <a14:foregroundMark x1="62500" y1="57051" x2="55882" y2="53205"/>
                        <a14:foregroundMark x1="73529" y1="38462" x2="69853" y2="69231"/>
                        <a14:foregroundMark x1="65441" y1="39744" x2="50735" y2="67308"/>
                        <a14:foregroundMark x1="80882" y1="58333" x2="60294" y2="67949"/>
                        <a14:foregroundMark x1="56618" y1="71154" x2="55147" y2="84615"/>
                        <a14:foregroundMark x1="67647" y1="78846" x2="83824" y2="85256"/>
                        <a14:backgroundMark x1="22794" y1="33974" x2="22794" y2="33974"/>
                        <a14:backgroundMark x1="23529" y1="32692" x2="23529" y2="32692"/>
                        <a14:backgroundMark x1="23529" y1="30769" x2="23529" y2="30769"/>
                        <a14:backgroundMark x1="23529" y1="29487" x2="23529" y2="29487"/>
                        <a14:backgroundMark x1="25735" y1="28205" x2="25735" y2="28205"/>
                        <a14:backgroundMark x1="42647" y1="26923" x2="42647" y2="26923"/>
                        <a14:backgroundMark x1="46324" y1="22436" x2="46324" y2="22436"/>
                        <a14:backgroundMark x1="50000" y1="19872" x2="55882" y2="18590"/>
                        <a14:backgroundMark x1="58088" y1="18590" x2="56618" y2="18590"/>
                        <a14:backgroundMark x1="56618" y1="18590" x2="56618" y2="18590"/>
                        <a14:backgroundMark x1="54412" y1="18590" x2="54412" y2="18590"/>
                        <a14:backgroundMark x1="69853" y1="26923" x2="69853" y2="26923"/>
                        <a14:backgroundMark x1="77941" y1="33974" x2="77941" y2="33974"/>
                        <a14:backgroundMark x1="82353" y1="36538" x2="82353" y2="36538"/>
                        <a14:backgroundMark x1="18382" y1="46795" x2="18382" y2="46795"/>
                        <a14:backgroundMark x1="18382" y1="43590" x2="18382" y2="43590"/>
                        <a14:backgroundMark x1="17647" y1="59615" x2="17647" y2="59615"/>
                        <a14:backgroundMark x1="18382" y1="55769" x2="18382" y2="55769"/>
                        <a14:backgroundMark x1="25735" y1="67949" x2="25735" y2="67949"/>
                        <a14:backgroundMark x1="91176" y1="80769" x2="91176" y2="80769"/>
                        <a14:backgroundMark x1="88235" y1="80769" x2="88235" y2="80769"/>
                        <a14:backgroundMark x1="82353" y1="75641" x2="82353" y2="75641"/>
                        <a14:backgroundMark x1="84559" y1="73718" x2="84559" y2="73718"/>
                        <a14:backgroundMark x1="85294" y1="71154" x2="85294" y2="71154"/>
                        <a14:backgroundMark x1="85294" y1="68590" x2="85294" y2="68590"/>
                        <a14:backgroundMark x1="86765" y1="67308" x2="86765" y2="67308"/>
                        <a14:backgroundMark x1="88235" y1="66667" x2="88235" y2="66667"/>
                        <a14:backgroundMark x1="88971" y1="65385" x2="88971" y2="653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5" y="4585550"/>
            <a:ext cx="898886" cy="10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7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F3D66-CC3D-4E08-83F1-5F8078D8E942}"/>
              </a:ext>
            </a:extLst>
          </p:cNvPr>
          <p:cNvSpPr txBox="1"/>
          <p:nvPr/>
        </p:nvSpPr>
        <p:spPr>
          <a:xfrm>
            <a:off x="1626858" y="149191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  <a:latin typeface="Press Start" panose="02000009000000000000" pitchFamily="49" charset="0"/>
              </a:rPr>
              <a:t>Stage 1</a:t>
            </a:r>
            <a:endParaRPr lang="ko-KR" altLang="en-US" sz="3200" dirty="0">
              <a:solidFill>
                <a:srgbClr val="FFFF00"/>
              </a:solidFill>
              <a:latin typeface="Press Start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A690-6C21-46C1-AA62-6D6C1209ABCA}"/>
              </a:ext>
            </a:extLst>
          </p:cNvPr>
          <p:cNvSpPr txBox="1"/>
          <p:nvPr/>
        </p:nvSpPr>
        <p:spPr>
          <a:xfrm>
            <a:off x="1030350" y="2875002"/>
            <a:ext cx="101313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FF3300"/>
                </a:solidFill>
                <a:latin typeface="Press Start" panose="02000009000000000000" pitchFamily="49" charset="0"/>
              </a:rPr>
              <a:t>길이</a:t>
            </a:r>
            <a:r>
              <a:rPr lang="ko-KR" altLang="en-US" sz="6600" dirty="0">
                <a:solidFill>
                  <a:schemeClr val="bg1"/>
                </a:solidFill>
                <a:latin typeface="Press Start" panose="02000009000000000000" pitchFamily="49" charset="0"/>
              </a:rPr>
              <a:t>를 재는 </a:t>
            </a:r>
            <a:r>
              <a:rPr lang="ko-KR" altLang="en-US" sz="6600" dirty="0">
                <a:solidFill>
                  <a:srgbClr val="00FFFF"/>
                </a:solidFill>
                <a:latin typeface="Press Start" panose="02000009000000000000" pitchFamily="49" charset="0"/>
              </a:rPr>
              <a:t>새로운 방법</a:t>
            </a:r>
            <a:r>
              <a:rPr lang="en-US" altLang="ko-KR" sz="6600" dirty="0">
                <a:solidFill>
                  <a:srgbClr val="00FFFF"/>
                </a:solidFill>
                <a:latin typeface="Press Start" panose="02000009000000000000" pitchFamily="49" charset="0"/>
              </a:rPr>
              <a:t>?</a:t>
            </a:r>
            <a:endParaRPr lang="ko-KR" altLang="en-US" sz="6600" dirty="0">
              <a:solidFill>
                <a:srgbClr val="00FFFF"/>
              </a:solidFill>
              <a:latin typeface="Press Start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3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7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FCD5779-AFB4-4A4B-A644-1AE09734CF1C}"/>
              </a:ext>
            </a:extLst>
          </p:cNvPr>
          <p:cNvSpPr/>
          <p:nvPr/>
        </p:nvSpPr>
        <p:spPr>
          <a:xfrm>
            <a:off x="0" y="661737"/>
            <a:ext cx="12192000" cy="553452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6AF6E20E-0CCA-43FE-90A1-2DBA81E79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8" y="995082"/>
            <a:ext cx="820550" cy="820550"/>
          </a:xfrm>
          <a:prstGeom prst="rect">
            <a:avLst/>
          </a:prstGeom>
        </p:spPr>
      </p:pic>
      <p:pic>
        <p:nvPicPr>
          <p:cNvPr id="8" name="그림 7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F7A5DCF0-43DF-4922-91D2-D958C9AB8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6" b="96000" l="4000" r="90667">
                        <a14:foregroundMark x1="54667" y1="6667" x2="55111" y2="20889"/>
                        <a14:foregroundMark x1="56444" y1="3556" x2="56444" y2="3556"/>
                        <a14:foregroundMark x1="63111" y1="20000" x2="50222" y2="40000"/>
                        <a14:foregroundMark x1="50222" y1="40000" x2="49778" y2="40000"/>
                        <a14:foregroundMark x1="60889" y1="32444" x2="44889" y2="46667"/>
                        <a14:foregroundMark x1="43111" y1="25778" x2="54667" y2="48444"/>
                        <a14:foregroundMark x1="60889" y1="27556" x2="66222" y2="40000"/>
                        <a14:foregroundMark x1="71111" y1="32444" x2="68000" y2="41333"/>
                        <a14:foregroundMark x1="72889" y1="42667" x2="35556" y2="74667"/>
                        <a14:foregroundMark x1="35556" y1="74667" x2="25778" y2="94667"/>
                        <a14:foregroundMark x1="25778" y1="94667" x2="23556" y2="96000"/>
                        <a14:foregroundMark x1="4444" y1="95111" x2="4444" y2="95111"/>
                        <a14:foregroundMark x1="64889" y1="88444" x2="74667" y2="93778"/>
                        <a14:foregroundMark x1="69333" y1="96444" x2="69333" y2="96444"/>
                        <a14:foregroundMark x1="90667" y1="95111" x2="90667" y2="95111"/>
                        <a14:foregroundMark x1="41333" y1="51111" x2="41333" y2="51111"/>
                        <a14:foregroundMark x1="44000" y1="32444" x2="44000" y2="32444"/>
                        <a14:foregroundMark x1="57333" y1="46667" x2="57333" y2="46667"/>
                        <a14:foregroundMark x1="50222" y1="23556" x2="47111" y2="54667"/>
                        <a14:foregroundMark x1="48444" y1="32889" x2="48889" y2="50667"/>
                        <a14:foregroundMark x1="51111" y1="37778" x2="51111" y2="47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28" y="3185397"/>
            <a:ext cx="820550" cy="820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C68D60-B630-4D93-A7E6-5EAFE9ED44F6}"/>
              </a:ext>
            </a:extLst>
          </p:cNvPr>
          <p:cNvSpPr txBox="1"/>
          <p:nvPr/>
        </p:nvSpPr>
        <p:spPr>
          <a:xfrm>
            <a:off x="1561686" y="105141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00FF0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EDC41-6790-451B-AB8B-9B620C0CC56D}"/>
              </a:ext>
            </a:extLst>
          </p:cNvPr>
          <p:cNvSpPr txBox="1"/>
          <p:nvPr/>
        </p:nvSpPr>
        <p:spPr>
          <a:xfrm>
            <a:off x="1561686" y="3241729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00FF0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내용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CE3BB-6C3A-42E8-B0CF-E9C41390EE68}"/>
              </a:ext>
            </a:extLst>
          </p:cNvPr>
          <p:cNvSpPr txBox="1"/>
          <p:nvPr/>
        </p:nvSpPr>
        <p:spPr>
          <a:xfrm>
            <a:off x="1842337" y="2059057"/>
            <a:ext cx="956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설명 적는 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DE5375-0CF9-48E7-A3C9-CF377201D31C}"/>
              </a:ext>
            </a:extLst>
          </p:cNvPr>
          <p:cNvSpPr txBox="1"/>
          <p:nvPr/>
        </p:nvSpPr>
        <p:spPr>
          <a:xfrm>
            <a:off x="1864915" y="4249372"/>
            <a:ext cx="956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설명 적는 곳</a:t>
            </a:r>
          </a:p>
        </p:txBody>
      </p:sp>
    </p:spTree>
    <p:extLst>
      <p:ext uri="{BB962C8B-B14F-4D97-AF65-F5344CB8AC3E}">
        <p14:creationId xmlns:p14="http://schemas.microsoft.com/office/powerpoint/2010/main" val="380109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  <a14:imgEffect>
                      <a14:saturation sat="70000"/>
                    </a14:imgEffect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 l="-5000" t="-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777FCC-D299-4592-BEB7-B9E841C78400}"/>
              </a:ext>
            </a:extLst>
          </p:cNvPr>
          <p:cNvSpPr/>
          <p:nvPr/>
        </p:nvSpPr>
        <p:spPr>
          <a:xfrm>
            <a:off x="0" y="661737"/>
            <a:ext cx="12192000" cy="553452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73A392D2-2C0C-4DFA-9C80-7E0059C92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2308" l="8667" r="90667">
                        <a14:foregroundMark x1="57333" y1="29615" x2="53000" y2="43077"/>
                        <a14:foregroundMark x1="68000" y1="29231" x2="69000" y2="39615"/>
                        <a14:foregroundMark x1="60333" y1="35000" x2="55667" y2="44231"/>
                        <a14:foregroundMark x1="55667" y1="9231" x2="55667" y2="9231"/>
                        <a14:foregroundMark x1="51667" y1="10769" x2="51667" y2="10769"/>
                        <a14:foregroundMark x1="55333" y1="7308" x2="55333" y2="7308"/>
                        <a14:foregroundMark x1="45667" y1="91154" x2="45667" y2="91154"/>
                        <a14:foregroundMark x1="52333" y1="92308" x2="52333" y2="92308"/>
                        <a14:foregroundMark x1="9000" y1="75769" x2="9000" y2="75769"/>
                        <a14:foregroundMark x1="8667" y1="47692" x2="8667" y2="47692"/>
                        <a14:foregroundMark x1="90667" y1="50000" x2="90667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4" y="1059547"/>
            <a:ext cx="992740" cy="860375"/>
          </a:xfrm>
          <a:prstGeom prst="rect">
            <a:avLst/>
          </a:prstGeom>
        </p:spPr>
      </p:pic>
      <p:pic>
        <p:nvPicPr>
          <p:cNvPr id="6" name="그림 5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93E049D7-44C9-4B6D-A198-8F25ED4A5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308" b="92308" l="8667" r="90667">
                        <a14:foregroundMark x1="57333" y1="29615" x2="53000" y2="43077"/>
                        <a14:foregroundMark x1="68000" y1="29231" x2="69000" y2="39615"/>
                        <a14:foregroundMark x1="60333" y1="35000" x2="55667" y2="44231"/>
                        <a14:foregroundMark x1="55667" y1="9231" x2="55667" y2="9231"/>
                        <a14:foregroundMark x1="51667" y1="10769" x2="51667" y2="10769"/>
                        <a14:foregroundMark x1="55333" y1="7308" x2="55333" y2="7308"/>
                        <a14:foregroundMark x1="45667" y1="91154" x2="45667" y2="91154"/>
                        <a14:foregroundMark x1="52333" y1="92308" x2="52333" y2="92308"/>
                        <a14:foregroundMark x1="9000" y1="75769" x2="9000" y2="75769"/>
                        <a14:foregroundMark x1="8667" y1="47692" x2="8667" y2="47692"/>
                        <a14:foregroundMark x1="90667" y1="50000" x2="90667" y2="5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4" y="3163850"/>
            <a:ext cx="992740" cy="860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3FB76E-AB17-45EC-8639-EC81FF262558}"/>
              </a:ext>
            </a:extLst>
          </p:cNvPr>
          <p:cNvSpPr txBox="1"/>
          <p:nvPr/>
        </p:nvSpPr>
        <p:spPr>
          <a:xfrm>
            <a:off x="1550395" y="1135791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00FF0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내용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2136B-723A-4B6E-AA38-9210943934F7}"/>
              </a:ext>
            </a:extLst>
          </p:cNvPr>
          <p:cNvSpPr txBox="1"/>
          <p:nvPr/>
        </p:nvSpPr>
        <p:spPr>
          <a:xfrm>
            <a:off x="1550395" y="3240094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00FF0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내용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E6871-EF06-412D-91C4-9753A424D0BF}"/>
              </a:ext>
            </a:extLst>
          </p:cNvPr>
          <p:cNvSpPr txBox="1"/>
          <p:nvPr/>
        </p:nvSpPr>
        <p:spPr>
          <a:xfrm>
            <a:off x="1842337" y="2059057"/>
            <a:ext cx="956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설명 적는 곳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CC1B89-A149-421D-AADC-979913BB4107}"/>
              </a:ext>
            </a:extLst>
          </p:cNvPr>
          <p:cNvSpPr txBox="1"/>
          <p:nvPr/>
        </p:nvSpPr>
        <p:spPr>
          <a:xfrm>
            <a:off x="1864915" y="4249372"/>
            <a:ext cx="956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설명 적는 곳</a:t>
            </a:r>
          </a:p>
        </p:txBody>
      </p:sp>
    </p:spTree>
    <p:extLst>
      <p:ext uri="{BB962C8B-B14F-4D97-AF65-F5344CB8AC3E}">
        <p14:creationId xmlns:p14="http://schemas.microsoft.com/office/powerpoint/2010/main" val="340028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F3D66-CC3D-4E08-83F1-5F8078D8E942}"/>
              </a:ext>
            </a:extLst>
          </p:cNvPr>
          <p:cNvSpPr txBox="1"/>
          <p:nvPr/>
        </p:nvSpPr>
        <p:spPr>
          <a:xfrm>
            <a:off x="1626858" y="149191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  <a:latin typeface="Press Start" panose="02000009000000000000" pitchFamily="49" charset="0"/>
              </a:rPr>
              <a:t>Stage 2</a:t>
            </a:r>
            <a:endParaRPr lang="ko-KR" altLang="en-US" sz="3200" dirty="0">
              <a:solidFill>
                <a:srgbClr val="FFFF00"/>
              </a:solidFill>
              <a:latin typeface="Press Start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A690-6C21-46C1-AA62-6D6C1209ABCA}"/>
              </a:ext>
            </a:extLst>
          </p:cNvPr>
          <p:cNvSpPr txBox="1"/>
          <p:nvPr/>
        </p:nvSpPr>
        <p:spPr>
          <a:xfrm>
            <a:off x="1234733" y="2875002"/>
            <a:ext cx="96664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FF1D1D"/>
                </a:solidFill>
                <a:latin typeface="Press Start" panose="02000009000000000000" pitchFamily="49" charset="0"/>
              </a:rPr>
              <a:t>공간</a:t>
            </a:r>
            <a:r>
              <a:rPr lang="ko-KR" altLang="en-US" sz="6600" dirty="0">
                <a:solidFill>
                  <a:schemeClr val="bg1"/>
                </a:solidFill>
                <a:latin typeface="Press Start" panose="02000009000000000000" pitchFamily="49" charset="0"/>
              </a:rPr>
              <a:t> </a:t>
            </a:r>
            <a:r>
              <a:rPr lang="ko-KR" altLang="en-US" sz="6600" dirty="0">
                <a:solidFill>
                  <a:srgbClr val="FF0000"/>
                </a:solidFill>
                <a:latin typeface="Press Start" panose="02000009000000000000" pitchFamily="49" charset="0"/>
              </a:rPr>
              <a:t>표준</a:t>
            </a:r>
            <a:r>
              <a:rPr lang="ko-KR" altLang="en-US" sz="6600" dirty="0">
                <a:solidFill>
                  <a:schemeClr val="bg1"/>
                </a:solidFill>
                <a:latin typeface="Press Start" panose="02000009000000000000" pitchFamily="49" charset="0"/>
              </a:rPr>
              <a:t> </a:t>
            </a:r>
            <a:r>
              <a:rPr lang="en-US" altLang="ko-KR" sz="6600" dirty="0">
                <a:solidFill>
                  <a:schemeClr val="bg1"/>
                </a:solidFill>
                <a:latin typeface="Press Start" panose="02000009000000000000" pitchFamily="49" charset="0"/>
              </a:rPr>
              <a:t>: </a:t>
            </a:r>
            <a:r>
              <a:rPr lang="ko-KR" altLang="en-US" sz="6600" dirty="0">
                <a:solidFill>
                  <a:schemeClr val="bg1"/>
                </a:solidFill>
                <a:latin typeface="Press Start" panose="02000009000000000000" pitchFamily="49" charset="0"/>
              </a:rPr>
              <a:t>확립 과정</a:t>
            </a:r>
          </a:p>
        </p:txBody>
      </p:sp>
    </p:spTree>
    <p:extLst>
      <p:ext uri="{BB962C8B-B14F-4D97-AF65-F5344CB8AC3E}">
        <p14:creationId xmlns:p14="http://schemas.microsoft.com/office/powerpoint/2010/main" val="281840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80000"/>
                    </a14:imgEffect>
                  </a14:imgLayer>
                </a14:imgProps>
              </a:ext>
            </a:extLst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389AEFD-5959-4BBA-9028-D211BCB68DED}"/>
              </a:ext>
            </a:extLst>
          </p:cNvPr>
          <p:cNvSpPr/>
          <p:nvPr/>
        </p:nvSpPr>
        <p:spPr>
          <a:xfrm>
            <a:off x="0" y="661737"/>
            <a:ext cx="12192000" cy="553452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3CE257-DD0F-4807-AF0D-AC4EA22BC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50" y="1183907"/>
            <a:ext cx="1100124" cy="1100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20861-7830-4446-ABD1-574E8810C5F0}"/>
              </a:ext>
            </a:extLst>
          </p:cNvPr>
          <p:cNvSpPr txBox="1"/>
          <p:nvPr/>
        </p:nvSpPr>
        <p:spPr>
          <a:xfrm>
            <a:off x="1597795" y="1269807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00FF0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3EAF5-714F-4E45-BFD7-79C20673BC17}"/>
              </a:ext>
            </a:extLst>
          </p:cNvPr>
          <p:cNvSpPr txBox="1"/>
          <p:nvPr/>
        </p:nvSpPr>
        <p:spPr>
          <a:xfrm>
            <a:off x="1311759" y="3075057"/>
            <a:ext cx="9568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설명 적는 곳</a:t>
            </a:r>
            <a:r>
              <a:rPr lang="en-US" altLang="ko-KR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(</a:t>
            </a:r>
            <a:r>
              <a:rPr lang="ko-KR" altLang="en-US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크게 </a:t>
            </a:r>
            <a:r>
              <a:rPr lang="ko-KR" altLang="en-US" sz="4000" dirty="0" err="1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적어유</a:t>
            </a:r>
            <a:r>
              <a:rPr lang="en-US" altLang="ko-KR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)</a:t>
            </a:r>
            <a:endParaRPr lang="ko-KR" altLang="en-US" sz="4000" dirty="0">
              <a:solidFill>
                <a:srgbClr val="FF1D1D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04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8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 t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C358AB7-13B7-4B0A-BF16-AB7CA2D5BB2A}"/>
              </a:ext>
            </a:extLst>
          </p:cNvPr>
          <p:cNvSpPr/>
          <p:nvPr/>
        </p:nvSpPr>
        <p:spPr>
          <a:xfrm>
            <a:off x="0" y="661737"/>
            <a:ext cx="12192000" cy="553452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AAAB9E9-DC11-4021-BE8F-38086426D0E9}"/>
              </a:ext>
            </a:extLst>
          </p:cNvPr>
          <p:cNvGrpSpPr/>
          <p:nvPr/>
        </p:nvGrpSpPr>
        <p:grpSpPr>
          <a:xfrm>
            <a:off x="241794" y="943271"/>
            <a:ext cx="1222070" cy="1328488"/>
            <a:chOff x="741145" y="1222408"/>
            <a:chExt cx="1222070" cy="132848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C08F156-AF79-4211-876E-74F010AAA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83" t="18892" r="41514" b="30230"/>
            <a:stretch/>
          </p:blipFill>
          <p:spPr>
            <a:xfrm>
              <a:off x="741145" y="1222408"/>
              <a:ext cx="1222070" cy="132848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7811AA6-23F0-474A-91E3-F1D548083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722" y="1573403"/>
              <a:ext cx="977493" cy="977493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6D857F7-49E9-484B-B5FD-F588198BF10F}"/>
              </a:ext>
            </a:extLst>
          </p:cNvPr>
          <p:cNvSpPr txBox="1"/>
          <p:nvPr/>
        </p:nvSpPr>
        <p:spPr>
          <a:xfrm>
            <a:off x="1708441" y="1253572"/>
            <a:ext cx="10823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rgbClr val="00FF0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내용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2A6CC-3566-4CC1-A9A4-779EFEB3610F}"/>
              </a:ext>
            </a:extLst>
          </p:cNvPr>
          <p:cNvSpPr txBox="1"/>
          <p:nvPr/>
        </p:nvSpPr>
        <p:spPr>
          <a:xfrm>
            <a:off x="1986541" y="2077176"/>
            <a:ext cx="27510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설명 적는 곳</a:t>
            </a:r>
            <a:endParaRPr lang="en-US" altLang="ko-KR" sz="4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61AC9-D50D-47D9-B6FB-DB0F9A8446DC}"/>
              </a:ext>
            </a:extLst>
          </p:cNvPr>
          <p:cNvSpPr txBox="1"/>
          <p:nvPr/>
        </p:nvSpPr>
        <p:spPr>
          <a:xfrm>
            <a:off x="1986540" y="3492615"/>
            <a:ext cx="3220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설명 또 </a:t>
            </a:r>
            <a:r>
              <a:rPr lang="ko-KR" altLang="en-US" sz="4000" dirty="0" err="1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적는곳</a:t>
            </a:r>
            <a:endParaRPr lang="en-US" altLang="ko-KR" sz="4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9CF9B-4655-469D-AEC4-073EAEE353A8}"/>
              </a:ext>
            </a:extLst>
          </p:cNvPr>
          <p:cNvSpPr txBox="1"/>
          <p:nvPr/>
        </p:nvSpPr>
        <p:spPr>
          <a:xfrm>
            <a:off x="1986540" y="4908054"/>
            <a:ext cx="3905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설명은 </a:t>
            </a:r>
            <a:r>
              <a:rPr lang="ko-KR" altLang="en-US" sz="4000" dirty="0" err="1">
                <a:solidFill>
                  <a:srgbClr val="FFFF00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컬</a:t>
            </a:r>
            <a:r>
              <a:rPr lang="ko-KR" altLang="en-US" sz="4000" dirty="0" err="1">
                <a:solidFill>
                  <a:srgbClr val="FF1D1D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러</a:t>
            </a:r>
            <a:r>
              <a:rPr lang="ko-KR" altLang="en-US" sz="4000" dirty="0" err="1">
                <a:solidFill>
                  <a:srgbClr val="0000FF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풀</a:t>
            </a:r>
            <a:r>
              <a:rPr lang="ko-KR" altLang="en-US" sz="4000" dirty="0" err="1">
                <a:solidFill>
                  <a:schemeClr val="bg1"/>
                </a:solidFill>
                <a:latin typeface="모리스9" panose="02020601000101010101" pitchFamily="18" charset="-127"/>
                <a:ea typeface="모리스9" panose="02020601000101010101" pitchFamily="18" charset="-127"/>
              </a:rPr>
              <a:t>하게</a:t>
            </a:r>
            <a:endParaRPr lang="en-US" altLang="ko-KR" sz="4000" dirty="0">
              <a:solidFill>
                <a:schemeClr val="bg1"/>
              </a:solidFill>
              <a:latin typeface="모리스9" panose="02020601000101010101" pitchFamily="18" charset="-127"/>
              <a:ea typeface="모리스9" panose="02020601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33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DF3D66-CC3D-4E08-83F1-5F8078D8E942}"/>
              </a:ext>
            </a:extLst>
          </p:cNvPr>
          <p:cNvSpPr txBox="1"/>
          <p:nvPr/>
        </p:nvSpPr>
        <p:spPr>
          <a:xfrm>
            <a:off x="1626858" y="1491915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FF00"/>
                </a:solidFill>
                <a:latin typeface="Press Start" panose="02000009000000000000" pitchFamily="49" charset="0"/>
              </a:rPr>
              <a:t>Stage 3</a:t>
            </a:r>
            <a:endParaRPr lang="ko-KR" altLang="en-US" sz="3200" dirty="0">
              <a:solidFill>
                <a:srgbClr val="FFFF00"/>
              </a:solidFill>
              <a:latin typeface="Press Start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7A690-6C21-46C1-AA62-6D6C1209ABCA}"/>
              </a:ext>
            </a:extLst>
          </p:cNvPr>
          <p:cNvSpPr txBox="1"/>
          <p:nvPr/>
        </p:nvSpPr>
        <p:spPr>
          <a:xfrm>
            <a:off x="3548668" y="2875002"/>
            <a:ext cx="50946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dirty="0">
                <a:solidFill>
                  <a:srgbClr val="FF0000"/>
                </a:solidFill>
                <a:latin typeface="Press Start" panose="02000009000000000000" pitchFamily="49" charset="0"/>
              </a:rPr>
              <a:t>위도 </a:t>
            </a:r>
            <a:r>
              <a:rPr lang="ko-KR" altLang="en-US" sz="6600" dirty="0">
                <a:solidFill>
                  <a:schemeClr val="bg1"/>
                </a:solidFill>
                <a:latin typeface="Press Start" panose="02000009000000000000" pitchFamily="49" charset="0"/>
              </a:rPr>
              <a:t>와</a:t>
            </a:r>
            <a:r>
              <a:rPr lang="ko-KR" altLang="en-US" sz="6600" dirty="0">
                <a:solidFill>
                  <a:srgbClr val="FF0000"/>
                </a:solidFill>
                <a:latin typeface="Press Start" panose="02000009000000000000" pitchFamily="49" charset="0"/>
              </a:rPr>
              <a:t> </a:t>
            </a:r>
            <a:r>
              <a:rPr lang="ko-KR" altLang="en-US" sz="6600" dirty="0">
                <a:solidFill>
                  <a:srgbClr val="00FFFF"/>
                </a:solidFill>
                <a:latin typeface="Press Start" panose="02000009000000000000" pitchFamily="49" charset="0"/>
              </a:rPr>
              <a:t>경도</a:t>
            </a:r>
          </a:p>
        </p:txBody>
      </p:sp>
    </p:spTree>
    <p:extLst>
      <p:ext uri="{BB962C8B-B14F-4D97-AF65-F5344CB8AC3E}">
        <p14:creationId xmlns:p14="http://schemas.microsoft.com/office/powerpoint/2010/main" val="398779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맑은 고딕"/>
        <a:ea typeface="Rix전자오락 Bold"/>
        <a:cs typeface=""/>
      </a:majorFont>
      <a:minorFont>
        <a:latin typeface="맑은 고딕"/>
        <a:ea typeface="Rix전자오락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95</Words>
  <Application>Microsoft Office PowerPoint</Application>
  <PresentationFormat>와이드스크린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모리스9</vt:lpstr>
      <vt:lpstr>맑은 고딕</vt:lpstr>
      <vt:lpstr>Arial</vt:lpstr>
      <vt:lpstr>Rix전자오락 3D</vt:lpstr>
      <vt:lpstr>배달의민족 한나는 열한살</vt:lpstr>
      <vt:lpstr>Press Start</vt:lpstr>
      <vt:lpstr>Rix전자오락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서우석</dc:creator>
  <cp:lastModifiedBy>서우석</cp:lastModifiedBy>
  <cp:revision>41</cp:revision>
  <dcterms:created xsi:type="dcterms:W3CDTF">2018-03-04T13:41:01Z</dcterms:created>
  <dcterms:modified xsi:type="dcterms:W3CDTF">2018-03-08T09:14:12Z</dcterms:modified>
</cp:coreProperties>
</file>