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4" r:id="rId6"/>
    <p:sldId id="260" r:id="rId7"/>
    <p:sldId id="261" r:id="rId8"/>
    <p:sldId id="282" r:id="rId9"/>
    <p:sldId id="271" r:id="rId10"/>
    <p:sldId id="295" r:id="rId11"/>
    <p:sldId id="275" r:id="rId12"/>
    <p:sldId id="291" r:id="rId13"/>
    <p:sldId id="292" r:id="rId14"/>
    <p:sldId id="293" r:id="rId15"/>
    <p:sldId id="294" r:id="rId16"/>
    <p:sldId id="290" r:id="rId17"/>
  </p:sldIdLst>
  <p:sldSz cx="12192000" cy="6858000"/>
  <p:notesSz cx="6858000" cy="9144000"/>
  <p:embeddedFontLst>
    <p:embeddedFont>
      <p:font typeface="Press Start" panose="020B0600000101010101" charset="0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모리스9" panose="020B0600000101010101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D1D"/>
    <a:srgbClr val="00FFFF"/>
    <a:srgbClr val="FF3300"/>
    <a:srgbClr val="00FF00"/>
    <a:srgbClr val="FF898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1C2A-4861-4884-961C-1CB515CD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40764-F09E-401F-B6B1-83DCF155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B289-7E06-4160-9C6B-EBC951C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37FA4-D123-4DE8-BDD8-E7F45050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FFEE-0B44-4E6A-A92C-A8834CC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8EA5-E1F8-4F16-8F5A-9856B8E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0DF46-086A-4E6D-A0DE-A3FAF8F7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235B-B453-4645-BD96-1B34F23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4ED7-B02A-402D-A575-67CE7E7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DD77-4647-4E2E-8125-7050D0C8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7A246-8B51-434C-A8DB-EF7B54CD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5618-94D2-43D4-BB7E-3DB9A1E2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DC664-AA6C-4B01-8DBB-8936727B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5C22A-F5F2-4F1E-B52F-4B4F9DE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CD95-5CD4-4577-950C-F558CA0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DF15-DA05-4AD2-91AB-E5972088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3C48-5CCF-4900-9C60-213F133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C7FA-DDAD-4B91-A2FD-11D55CE3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97264-BE1F-40D2-9DB1-1A965A3E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C9D71-C5A7-466D-9B04-F3CAEEF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CD82-64AD-485F-9882-7D8E6DF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8D49A-B3E1-48B8-BB27-49A4EA94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0BA3E-9D1D-49EE-84EE-4BBA13C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38B62-39D8-4449-884C-C6F4A0F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D06B8-864C-4212-9547-68F07BF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60D5-2BEE-4D3E-8242-62890661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68FB-22F8-406F-8646-BD90E9EB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85D86-AE11-49D8-A78E-BD277604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80B72-9774-45CB-A45B-C1E4461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2249B-3BAE-4F3D-9DCE-0CB0B11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A3D8D-A90D-4BCD-BCBB-BE60AB6F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EE79-CF33-42B3-B944-74288A07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5E79-06F0-40F0-AF4E-CF7BA0C9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A7F6-79ED-4B2C-AD80-C457CB5E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17DD4-2729-498F-9145-D2395922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072EA-F011-43D7-B23E-B3EAB74F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3742C4-A734-4315-BDD6-B26BF3B8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71553-C0E0-45D0-B091-9B3D42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CF909-1EA0-448F-A92E-121A6F8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1C0-CEB1-4558-A626-3EBB631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1E875-0BD3-4572-9831-B812BCB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DBADB8-5F2D-4CCA-B6FC-E8E3B38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5279E-1ED8-40B4-B8A7-C5B02919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222B0-FAEF-4C1A-BB12-47E9A2B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7BBB7-378E-4250-8891-456220D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C502-BFA2-49A2-8BAC-06A8C13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AC80-25A9-4EFD-BAC0-FCD0355D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C053D-81B8-4FE3-AA3F-BC71E965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3E931-66BA-4CB6-9DBD-B18B80D9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80C94-A8DE-4CD2-992C-0A78D83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F4330-80B8-4961-B14F-64AA3BF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01B63-290E-487A-B53E-C6A7DDB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201BE-D4AE-4805-A67A-8671E39E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C8381-ADE1-49BE-BDA0-61808DC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EFFFD-51EB-4487-9984-372AEA17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32C27-F120-48DE-9B5C-14145EE8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4896A-0C4B-4922-B29C-59151714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74B87-8567-4697-8374-6ABD0390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8E475-4F02-496B-BA82-0FE768BD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BF066-B0B4-4988-B93B-CE5EE63F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25FE-A21A-499E-A43B-19EB0438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C3D1-F150-4D2D-B401-CF36EEABD77A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4BE6-97FD-49AD-853B-79237D4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FCDA-BDE1-4E17-9608-19CA965E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openxmlformats.org/officeDocument/2006/relationships/image" Target="../media/image18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7A7133-0745-4C2E-881E-81CC297BF504}"/>
              </a:ext>
            </a:extLst>
          </p:cNvPr>
          <p:cNvGrpSpPr/>
          <p:nvPr/>
        </p:nvGrpSpPr>
        <p:grpSpPr>
          <a:xfrm>
            <a:off x="3955165" y="4728109"/>
            <a:ext cx="4257657" cy="959474"/>
            <a:chOff x="3955165" y="4896554"/>
            <a:chExt cx="4257657" cy="9594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BA475D-03F0-478E-B5D9-E5245C6BA80E}"/>
                </a:ext>
              </a:extLst>
            </p:cNvPr>
            <p:cNvSpPr txBox="1"/>
            <p:nvPr/>
          </p:nvSpPr>
          <p:spPr>
            <a:xfrm>
              <a:off x="4403055" y="5201403"/>
              <a:ext cx="3809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Press Start" panose="02000009000000000000" pitchFamily="49" charset="0"/>
                </a:rPr>
                <a:t>Insert Coin</a:t>
              </a:r>
              <a:endParaRPr lang="ko-KR" altLang="en-US" sz="2000" dirty="0">
                <a:solidFill>
                  <a:schemeClr val="bg1"/>
                </a:solidFill>
                <a:latin typeface="Press Start" panose="02000009000000000000" pitchFamily="49" charset="0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029F5C-3E98-41ED-ADBD-685DCFEC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165" y="4896554"/>
              <a:ext cx="1187286" cy="9594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621E3E-A5E8-4781-9BCF-0F95A024CF7C}"/>
              </a:ext>
            </a:extLst>
          </p:cNvPr>
          <p:cNvSpPr txBox="1"/>
          <p:nvPr/>
        </p:nvSpPr>
        <p:spPr>
          <a:xfrm>
            <a:off x="3206046" y="943249"/>
            <a:ext cx="57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ress Start" panose="02000009000000000000" pitchFamily="49" charset="0"/>
              </a:rPr>
              <a:t>Chapter </a:t>
            </a:r>
            <a:r>
              <a:rPr lang="en-US" altLang="ko-KR" sz="4800" dirty="0">
                <a:solidFill>
                  <a:srgbClr val="FFFF00"/>
                </a:solidFill>
                <a:latin typeface="Press Start" panose="02000009000000000000" pitchFamily="49" charset="0"/>
              </a:rPr>
              <a:t>1</a:t>
            </a:r>
            <a:endParaRPr lang="ko-KR" altLang="en-US" sz="48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3EB63-2297-42B0-BF90-82A7D0315686}"/>
              </a:ext>
            </a:extLst>
          </p:cNvPr>
          <p:cNvSpPr txBox="1"/>
          <p:nvPr/>
        </p:nvSpPr>
        <p:spPr>
          <a:xfrm>
            <a:off x="1601690" y="2544755"/>
            <a:ext cx="8648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미니 프로젝트 발표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A475D-03F0-478E-B5D9-E5245C6BA80E}"/>
              </a:ext>
            </a:extLst>
          </p:cNvPr>
          <p:cNvSpPr txBox="1"/>
          <p:nvPr/>
        </p:nvSpPr>
        <p:spPr>
          <a:xfrm>
            <a:off x="4021066" y="4125490"/>
            <a:ext cx="3809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Press Start" panose="02000009000000000000" pitchFamily="49" charset="0"/>
              </a:rPr>
              <a:t>20181772 </a:t>
            </a:r>
            <a:r>
              <a:rPr lang="ko-KR" altLang="en-US" sz="2000" dirty="0">
                <a:solidFill>
                  <a:schemeClr val="bg1"/>
                </a:solidFill>
                <a:latin typeface="Press Start" panose="02000009000000000000" pitchFamily="49" charset="0"/>
              </a:rPr>
              <a:t>임정택</a:t>
            </a:r>
          </a:p>
        </p:txBody>
      </p:sp>
    </p:spTree>
    <p:extLst>
      <p:ext uri="{BB962C8B-B14F-4D97-AF65-F5344CB8AC3E}">
        <p14:creationId xmlns:p14="http://schemas.microsoft.com/office/powerpoint/2010/main" val="24120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7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9BD91651-F53C-4D9F-8A39-385136397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0" y="85164"/>
            <a:ext cx="11623979" cy="66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2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E554BF-C93D-4725-84A5-D1CF5BBA2238}"/>
              </a:ext>
            </a:extLst>
          </p:cNvPr>
          <p:cNvSpPr/>
          <p:nvPr/>
        </p:nvSpPr>
        <p:spPr>
          <a:xfrm>
            <a:off x="0" y="385482"/>
            <a:ext cx="12192000" cy="611393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Rix전자오락 Bold"/>
              <a:cs typeface="+mn-cs"/>
            </a:endParaRPr>
          </a:p>
        </p:txBody>
      </p:sp>
      <p:pic>
        <p:nvPicPr>
          <p:cNvPr id="6" name="그림 5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FB3A7966-9577-4C9E-8C61-13D010EFE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8" y="502023"/>
            <a:ext cx="3087304" cy="3585883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90709C81-A74A-4FBD-A77F-471780AE6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699" y="502023"/>
            <a:ext cx="3022668" cy="4446495"/>
          </a:xfrm>
          <a:prstGeom prst="rect">
            <a:avLst/>
          </a:prstGeom>
        </p:spPr>
      </p:pic>
      <p:pic>
        <p:nvPicPr>
          <p:cNvPr id="20" name="그림 19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EAB604F4-A23F-4A23-8F37-02C8BDE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54" y="502023"/>
            <a:ext cx="3535435" cy="5477435"/>
          </a:xfrm>
          <a:prstGeom prst="rect">
            <a:avLst/>
          </a:prstGeom>
        </p:spPr>
      </p:pic>
      <p:pic>
        <p:nvPicPr>
          <p:cNvPr id="22" name="그림 21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3FF013E-D757-450C-9C5D-3104E0E03C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4823" y="502023"/>
            <a:ext cx="2404208" cy="323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21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E554BF-C93D-4725-84A5-D1CF5BBA2238}"/>
              </a:ext>
            </a:extLst>
          </p:cNvPr>
          <p:cNvSpPr/>
          <p:nvPr/>
        </p:nvSpPr>
        <p:spPr>
          <a:xfrm>
            <a:off x="0" y="385482"/>
            <a:ext cx="12192000" cy="611393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Rix전자오락 Bold"/>
              <a:cs typeface="+mn-cs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BC42679-3BEB-4F01-A76A-4AB6B30D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" y="594360"/>
            <a:ext cx="1160526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3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89AEFD-5959-4BBA-9028-D211BCB68DED}"/>
              </a:ext>
            </a:extLst>
          </p:cNvPr>
          <p:cNvSpPr/>
          <p:nvPr/>
        </p:nvSpPr>
        <p:spPr>
          <a:xfrm>
            <a:off x="0" y="188258"/>
            <a:ext cx="12192000" cy="649044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802127A4-2074-45C2-953A-86386028E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" y="384810"/>
            <a:ext cx="10927080" cy="608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9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89AEFD-5959-4BBA-9028-D211BCB68DED}"/>
              </a:ext>
            </a:extLst>
          </p:cNvPr>
          <p:cNvSpPr/>
          <p:nvPr/>
        </p:nvSpPr>
        <p:spPr>
          <a:xfrm>
            <a:off x="0" y="188258"/>
            <a:ext cx="12192000" cy="649044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2335F004-DE13-4A1F-B630-FCEB98AD6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373380"/>
            <a:ext cx="8046720" cy="611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7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7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BA29EFF-B209-4BBC-B986-40B4B122A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08610"/>
            <a:ext cx="12039600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7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23EB63-2297-42B0-BF90-82A7D0315686}"/>
              </a:ext>
            </a:extLst>
          </p:cNvPr>
          <p:cNvSpPr txBox="1"/>
          <p:nvPr/>
        </p:nvSpPr>
        <p:spPr>
          <a:xfrm>
            <a:off x="3887690" y="2129891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감사합니다</a:t>
            </a:r>
            <a:r>
              <a:rPr lang="en-US" altLang="ko-KR" sz="6600" dirty="0">
                <a:solidFill>
                  <a:schemeClr val="bg1"/>
                </a:solidFill>
                <a:latin typeface="Press Start" panose="02000009000000000000" pitchFamily="49" charset="0"/>
              </a:rPr>
              <a:t>.</a:t>
            </a:r>
            <a:endParaRPr lang="ko-KR" altLang="en-US" sz="6600" dirty="0">
              <a:solidFill>
                <a:schemeClr val="bg1"/>
              </a:solidFill>
              <a:latin typeface="Press Star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12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 l="-4000" t="-31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2BDEF-7046-49C1-BAD1-AAC64ABBF0CD}"/>
              </a:ext>
            </a:extLst>
          </p:cNvPr>
          <p:cNvSpPr txBox="1"/>
          <p:nvPr/>
        </p:nvSpPr>
        <p:spPr>
          <a:xfrm>
            <a:off x="741717" y="1636102"/>
            <a:ext cx="1102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미니프로젝트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331F-3BF6-43F7-A9F5-7F17F210E5A9}"/>
              </a:ext>
            </a:extLst>
          </p:cNvPr>
          <p:cNvSpPr txBox="1"/>
          <p:nvPr/>
        </p:nvSpPr>
        <p:spPr>
          <a:xfrm>
            <a:off x="864138" y="3209737"/>
            <a:ext cx="10781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2. </a:t>
            </a:r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기능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2FCBA-FA52-4420-889F-1CE1C148B636}"/>
              </a:ext>
            </a:extLst>
          </p:cNvPr>
          <p:cNvSpPr txBox="1"/>
          <p:nvPr/>
        </p:nvSpPr>
        <p:spPr>
          <a:xfrm>
            <a:off x="3772507" y="357557"/>
            <a:ext cx="464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목차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08F16F-AC48-45DF-BDF7-8B908A2B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65" y1="67949" x2="72794" y2="85897"/>
                        <a14:backgroundMark x1="53676" y1="19231" x2="53676" y2="19231"/>
                        <a14:backgroundMark x1="72059" y1="29487" x2="72059" y2="29487"/>
                        <a14:backgroundMark x1="44853" y1="25641" x2="44853" y2="25641"/>
                        <a14:backgroundMark x1="37500" y1="27564" x2="37500" y2="27564"/>
                        <a14:backgroundMark x1="26471" y1="28205" x2="26471" y2="28205"/>
                        <a14:backgroundMark x1="28676" y1="37179" x2="28676" y2="37179"/>
                        <a14:backgroundMark x1="77941" y1="32692" x2="77941" y2="32692"/>
                        <a14:backgroundMark x1="83824" y1="38462" x2="83824" y2="38462"/>
                        <a14:backgroundMark x1="88235" y1="53205" x2="88235" y2="53205"/>
                        <a14:backgroundMark x1="22059" y1="41026" x2="22059" y2="41026"/>
                        <a14:backgroundMark x1="19118" y1="48718" x2="19118" y2="48718"/>
                        <a14:backgroundMark x1="22794" y1="53846" x2="22794" y2="53846"/>
                        <a14:backgroundMark x1="22794" y1="54487" x2="22794" y2="54487"/>
                        <a14:backgroundMark x1="85294" y1="83974" x2="85294" y2="83974"/>
                        <a14:backgroundMark x1="83088" y1="77564" x2="83088" y2="77564"/>
                        <a14:backgroundMark x1="86029" y1="68590" x2="86029" y2="68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2960660"/>
            <a:ext cx="898886" cy="1031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C6F1B-BF52-4269-AB93-D26A0C75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1374468"/>
            <a:ext cx="898886" cy="103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AEF5D2-46E0-4C6D-97C6-5B096AE598D2}"/>
              </a:ext>
            </a:extLst>
          </p:cNvPr>
          <p:cNvSpPr txBox="1"/>
          <p:nvPr/>
        </p:nvSpPr>
        <p:spPr>
          <a:xfrm>
            <a:off x="741717" y="4809613"/>
            <a:ext cx="1102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3. </a:t>
            </a:r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소스 첨부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69AD71-B371-4FD2-8C65-223213C09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4585550"/>
            <a:ext cx="898886" cy="10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1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A690-6C21-46C1-AA62-6D6C1209ABCA}"/>
              </a:ext>
            </a:extLst>
          </p:cNvPr>
          <p:cNvSpPr txBox="1"/>
          <p:nvPr/>
        </p:nvSpPr>
        <p:spPr>
          <a:xfrm>
            <a:off x="940703" y="2321004"/>
            <a:ext cx="86485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00FFFF"/>
                </a:solidFill>
                <a:latin typeface="Press Start" panose="02000009000000000000" pitchFamily="49" charset="0"/>
              </a:rPr>
              <a:t>미니 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26611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7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" y="995082"/>
            <a:ext cx="820550" cy="82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561686" y="1051414"/>
            <a:ext cx="116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개요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CE3BB-6C3A-42E8-B0CF-E9C41390EE68}"/>
              </a:ext>
            </a:extLst>
          </p:cNvPr>
          <p:cNvSpPr txBox="1"/>
          <p:nvPr/>
        </p:nvSpPr>
        <p:spPr>
          <a:xfrm>
            <a:off x="1842337" y="2059057"/>
            <a:ext cx="95684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남녀노소 누구나 쉽게 할 수 있게 </a:t>
            </a:r>
            <a:r>
              <a:rPr lang="ko-KR" altLang="en-US" sz="4000" dirty="0" err="1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파이썬을</a:t>
            </a:r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이용해서 만든 디펜스 </a:t>
            </a:r>
            <a:r>
              <a:rPr lang="ko-KR" altLang="en-US" sz="4000" dirty="0" smtClean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게임을 만들었다</a:t>
            </a:r>
            <a:r>
              <a:rPr lang="en-US" altLang="ko-KR" sz="4000" dirty="0" smtClean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2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8B07C3-F580-4B17-BA59-6C03606D1E08}"/>
              </a:ext>
            </a:extLst>
          </p:cNvPr>
          <p:cNvSpPr txBox="1"/>
          <p:nvPr/>
        </p:nvSpPr>
        <p:spPr>
          <a:xfrm>
            <a:off x="1234733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기능 설명</a:t>
            </a:r>
          </a:p>
        </p:txBody>
      </p:sp>
    </p:spTree>
    <p:extLst>
      <p:ext uri="{BB962C8B-B14F-4D97-AF65-F5344CB8AC3E}">
        <p14:creationId xmlns:p14="http://schemas.microsoft.com/office/powerpoint/2010/main" val="2818405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89AEFD-5959-4BBA-9028-D211BCB68DED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CE257-DD0F-4807-AF0D-AC4EA22BCF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0" y="1183907"/>
            <a:ext cx="1100124" cy="110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20861-7830-4446-ABD1-574E8810C5F0}"/>
              </a:ext>
            </a:extLst>
          </p:cNvPr>
          <p:cNvSpPr txBox="1"/>
          <p:nvPr/>
        </p:nvSpPr>
        <p:spPr>
          <a:xfrm>
            <a:off x="1597795" y="1269807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기능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3EAF5-714F-4E45-BFD7-79C20673BC17}"/>
              </a:ext>
            </a:extLst>
          </p:cNvPr>
          <p:cNvSpPr txBox="1"/>
          <p:nvPr/>
        </p:nvSpPr>
        <p:spPr>
          <a:xfrm>
            <a:off x="642050" y="2284031"/>
            <a:ext cx="95684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1. [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 판 구성하기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 시작 할 때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화면 크기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배경 이미지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제한 시간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설정</a:t>
            </a:r>
            <a:endParaRPr lang="en-US" altLang="ko-KR" sz="2800" b="1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2. [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캐릭터 배치 및 움직이기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캐릭터 이미지를 첨부하여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화면에 캐릭터가 나오게 하고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방향 키를 눌러서 자유재로 움직이게 설정</a:t>
            </a:r>
            <a:endParaRPr lang="en-US" altLang="ko-KR" sz="2800" b="1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4000" dirty="0">
              <a:solidFill>
                <a:srgbClr val="FF1D1D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4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358AB7-13B7-4B0A-BF16-AB7CA2D5BB2A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AAB9E9-DC11-4021-BE8F-38086426D0E9}"/>
              </a:ext>
            </a:extLst>
          </p:cNvPr>
          <p:cNvGrpSpPr/>
          <p:nvPr/>
        </p:nvGrpSpPr>
        <p:grpSpPr>
          <a:xfrm>
            <a:off x="241794" y="943271"/>
            <a:ext cx="1222070" cy="1328488"/>
            <a:chOff x="741145" y="1222408"/>
            <a:chExt cx="1222070" cy="13284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08F156-AF79-4211-876E-74F010AA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3" t="18892" r="41514" b="30230"/>
            <a:stretch/>
          </p:blipFill>
          <p:spPr>
            <a:xfrm>
              <a:off x="741145" y="1222408"/>
              <a:ext cx="1222070" cy="13284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811AA6-23F0-474A-91E3-F1D54808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22" y="1573403"/>
              <a:ext cx="977493" cy="9774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D857F7-49E9-484B-B5FD-F588198BF10F}"/>
              </a:ext>
            </a:extLst>
          </p:cNvPr>
          <p:cNvSpPr txBox="1"/>
          <p:nvPr/>
        </p:nvSpPr>
        <p:spPr>
          <a:xfrm>
            <a:off x="1708441" y="1253572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기능 설명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2A6CC-3566-4CC1-A9A4-779EFEB3610F}"/>
              </a:ext>
            </a:extLst>
          </p:cNvPr>
          <p:cNvSpPr txBox="1"/>
          <p:nvPr/>
        </p:nvSpPr>
        <p:spPr>
          <a:xfrm>
            <a:off x="585517" y="2309145"/>
            <a:ext cx="961352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3. [ BGM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효과음 넣기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 시작 될 때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배경 음악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공격을 하거나 적이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총에 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맞았을 때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혹은 게임이 이기거나 질 때의 효과음 설정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4. [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적 등장시키기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/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움직이기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/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소멸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 시작 할 때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반대편에서 적 또는 장애물들이 랜덤으로 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등장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공격 당하면 소멸 되도록 설정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3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89AEFD-5959-4BBA-9028-D211BCB68DED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CE257-DD0F-4807-AF0D-AC4EA22BCF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0" y="877569"/>
            <a:ext cx="1100124" cy="110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20861-7830-4446-ABD1-574E8810C5F0}"/>
              </a:ext>
            </a:extLst>
          </p:cNvPr>
          <p:cNvSpPr txBox="1"/>
          <p:nvPr/>
        </p:nvSpPr>
        <p:spPr>
          <a:xfrm>
            <a:off x="1597795" y="982936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기능 설명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3EAF5-714F-4E45-BFD7-79C20673BC17}"/>
              </a:ext>
            </a:extLst>
          </p:cNvPr>
          <p:cNvSpPr txBox="1"/>
          <p:nvPr/>
        </p:nvSpPr>
        <p:spPr>
          <a:xfrm>
            <a:off x="704802" y="1977693"/>
            <a:ext cx="986458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5. [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공격하기 구현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특정한 키를 누르면 공격이 나가게 끔 설정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6. [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제한 시간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/ </a:t>
            </a:r>
            <a:r>
              <a:rPr lang="ko-KR" altLang="en-US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생명 설정 </a:t>
            </a:r>
            <a:r>
              <a:rPr lang="en-US" altLang="ko-KR" sz="2800" b="1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게임에서 승리 조건과 패배 조건을 만들기 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위해서 정해진 규칙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7. [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다시 시작 설정 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]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-&gt;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패배 했을 때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, ‘R’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키를 눌러서 다시 게임이 시작 되도록</a:t>
            </a:r>
            <a:r>
              <a:rPr lang="en-US" altLang="ko-KR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설정</a:t>
            </a:r>
            <a:endParaRPr lang="en-US" altLang="ko-KR" sz="28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  <a:p>
            <a:pPr marL="742950" indent="-742950">
              <a:buFont typeface="+mj-ea"/>
              <a:buAutoNum type="circleNumDbPlain"/>
            </a:pPr>
            <a:endParaRPr lang="ko-KR" altLang="en-US" sz="4000" dirty="0">
              <a:solidFill>
                <a:srgbClr val="FF1D1D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1999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3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A690-6C21-46C1-AA62-6D6C1209ABCA}"/>
              </a:ext>
            </a:extLst>
          </p:cNvPr>
          <p:cNvSpPr txBox="1"/>
          <p:nvPr/>
        </p:nvSpPr>
        <p:spPr>
          <a:xfrm>
            <a:off x="3548668" y="2875002"/>
            <a:ext cx="4416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>
                <a:solidFill>
                  <a:srgbClr val="FF0000"/>
                </a:solidFill>
                <a:latin typeface="Press Start" panose="02000009000000000000" pitchFamily="49" charset="0"/>
              </a:rPr>
              <a:t>소스 첨부</a:t>
            </a:r>
            <a:endParaRPr lang="ko-KR" altLang="en-US" sz="6600" dirty="0">
              <a:solidFill>
                <a:srgbClr val="00FFFF"/>
              </a:solidFill>
              <a:latin typeface="Press Star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Rix전자오락 Bold"/>
        <a:cs typeface=""/>
      </a:majorFont>
      <a:minorFont>
        <a:latin typeface="맑은 고딕"/>
        <a:ea typeface="Rix전자오락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Office PowerPoint</Application>
  <PresentationFormat>와이드스크린</PresentationFormat>
  <Paragraphs>46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Rix전자오락 Bold</vt:lpstr>
      <vt:lpstr>Press Start</vt:lpstr>
      <vt:lpstr>맑은 고딕</vt:lpstr>
      <vt:lpstr>모리스9</vt:lpstr>
      <vt:lpstr>Rix전자오락 3D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서우석</dc:creator>
  <cp:lastModifiedBy>Windows 사용자</cp:lastModifiedBy>
  <cp:revision>70</cp:revision>
  <dcterms:created xsi:type="dcterms:W3CDTF">2018-03-04T13:41:01Z</dcterms:created>
  <dcterms:modified xsi:type="dcterms:W3CDTF">2019-05-28T04:41:53Z</dcterms:modified>
</cp:coreProperties>
</file>