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62BB-98B7-7440-9BE4-22A6B2DC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E8AB-9290-7E47-95FC-111FD8221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5E96-0BE8-7240-862C-41C575BF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6962E-E741-1A4C-B04D-BC63CED8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D479-A976-F345-B5F6-A3A555E1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732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ABA6-FEA3-2F4B-A816-790158A5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E9D2-72F9-3444-88EE-6F6FF72F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07C6-9D3C-2C4E-A31F-544DCCE9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BECF2-9DB2-5744-B61F-39F342A2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DFB9-B5C0-5242-96ED-B6D6609E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858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E822-3E58-A54B-8559-A1281645F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6B275-3B36-EB48-A4CF-7FEB55753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7BBDB-A761-4E42-B4A8-539B4410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46C1A-4564-614A-A0B8-DB57AE41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7B0F-1E1E-EE46-B496-D2391C1D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13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B6EB-1173-C247-91D5-A7DFD219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8186-AF75-4546-BA74-369A6D7A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52E1-D06A-5A44-A6AA-8214D9A6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76F1-D8CD-864E-A819-6729B778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F2FF-688A-6B41-AC36-27AC0AAF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867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460F-CC0D-0D42-8E66-4E0F9E58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E3AA-D951-6345-AA94-93DB37EB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BB4A-771D-8348-A1F1-7A7C0567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B2E0-3D82-4D4B-A6EB-CC184B9D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C9BE-B57C-0148-B265-85D5C13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363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0ED4-AFF2-BB44-A257-103CE6C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D76C-99E6-3E4D-9FBE-DF59219BD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7BD28-940A-1943-984D-C3EC84B6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0D877-70A8-8341-8108-3A8A4B29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01D3-3B11-7043-A9FF-15D7CAFD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F3BEC-DB7D-554E-90EB-3726A940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47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DB4A-AAC5-C04A-ADC6-DB9F1613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7FCE2-3B8F-CE43-A983-11BC587D2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C4CC9-39AF-1343-8EFD-D2CCE2EE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FB780-A29A-F44A-84B1-875B0F027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A8701-176D-8446-BF2B-E2F64F5D6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C4675-FB82-774D-A6B4-2E83AD46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07645-D93C-194B-BF55-CC93BD71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3F6EA-2C45-F544-89C3-7DBC6335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234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B66-7E39-2F4A-A2BE-67BF04B5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F5FEE-AC5F-F142-A7EB-D26D6458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A3E50-A91D-4A4D-9389-0FC20C6D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02CCD-60FE-FF40-B2DD-6E952638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40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F99F8-F2F7-0549-9F7B-F42DF780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90A6B-7732-974E-9615-955B69B8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F53EF-6F57-1F44-95B7-B8B5582A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639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5414-CD77-A14E-B9D4-D2F40CAD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2464-AFBA-234B-8A09-8E1A1530D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BAC81-FE2B-AE46-9F1B-7EEF6A56C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F1C9A-F14D-074D-92DB-9BDF8DAC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10D14-C922-1E41-A6CE-ADA650983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2778C-533D-A246-88DD-1A31ABC8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338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A62D-76E5-A44B-A1A1-255A1C38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27294-3946-F648-975F-F80580E94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AD302-4C01-624D-A376-D3967CAD4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CA2C2-8299-044F-81A0-4D6A1AF6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D3E8F-591B-E846-A2C8-679B3174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0C001-55F4-4E45-ADEC-153307D3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4262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BAB1E-DAE3-8641-BDF4-79CC05C3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7F4C5-15F3-F444-97E6-B3562847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77AB-9877-394A-8EB4-4F023560B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89C8-A8D1-2C45-ABD8-24FE313C2E65}" type="datetimeFigureOut">
              <a:rPr lang="en-CN" smtClean="0"/>
              <a:t>2022/3/23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D757-AE8A-8340-B209-5959EF674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A24A-9402-CD48-8222-BFEEC29F2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BD35-D278-9C48-B602-B18CBC9821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994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7FB5-3F67-854B-B268-5FDD4F213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text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7721C-869B-4F49-B65F-AD9CB5131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Introdation of mine</a:t>
            </a:r>
          </a:p>
        </p:txBody>
      </p:sp>
    </p:spTree>
    <p:extLst>
      <p:ext uri="{BB962C8B-B14F-4D97-AF65-F5344CB8AC3E}">
        <p14:creationId xmlns:p14="http://schemas.microsoft.com/office/powerpoint/2010/main" val="377877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6E16-C6C3-4A4E-8603-952FA7DB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text1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DC8B4-A5ED-134A-8DBB-990611446485}"/>
              </a:ext>
            </a:extLst>
          </p:cNvPr>
          <p:cNvSpPr txBox="1"/>
          <p:nvPr/>
        </p:nvSpPr>
        <p:spPr>
          <a:xfrm>
            <a:off x="838198" y="3059668"/>
            <a:ext cx="84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工号</a:t>
            </a:r>
            <a:r>
              <a:rPr lang="zh-CN" altLang="en-US" dirty="0"/>
              <a:t>：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A6BDB-61AB-8249-9409-4E29F8A7290E}"/>
              </a:ext>
            </a:extLst>
          </p:cNvPr>
          <p:cNvSpPr txBox="1"/>
          <p:nvPr/>
        </p:nvSpPr>
        <p:spPr>
          <a:xfrm>
            <a:off x="838200" y="2385851"/>
            <a:ext cx="8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部门</a:t>
            </a:r>
            <a:r>
              <a:rPr lang="zh-CN" altLang="en-US" dirty="0"/>
              <a:t>：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90118-911C-FB42-9D00-6DAFF16B525A}"/>
              </a:ext>
            </a:extLst>
          </p:cNvPr>
          <p:cNvSpPr txBox="1"/>
          <p:nvPr/>
        </p:nvSpPr>
        <p:spPr>
          <a:xfrm>
            <a:off x="1681655" y="3059668"/>
            <a:ext cx="12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text</a:t>
            </a:r>
            <a:r>
              <a:rPr lang="en-US" dirty="0"/>
              <a:t>3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CC3AE-083F-A64A-8852-8BA099D54ABC}"/>
              </a:ext>
            </a:extLst>
          </p:cNvPr>
          <p:cNvSpPr txBox="1"/>
          <p:nvPr/>
        </p:nvSpPr>
        <p:spPr>
          <a:xfrm>
            <a:off x="1681654" y="2391109"/>
            <a:ext cx="12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text</a:t>
            </a:r>
            <a:r>
              <a:rPr lang="en-US" dirty="0"/>
              <a:t>2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8328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text1</vt:lpstr>
      <vt:lpstr>text1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Jianfeng</dc:creator>
  <cp:lastModifiedBy>Wang Jianfeng</cp:lastModifiedBy>
  <cp:revision>4</cp:revision>
  <dcterms:created xsi:type="dcterms:W3CDTF">2022-03-23T05:45:20Z</dcterms:created>
  <dcterms:modified xsi:type="dcterms:W3CDTF">2022-03-23T06:33:13Z</dcterms:modified>
</cp:coreProperties>
</file>