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>
      <p:cViewPr>
        <p:scale>
          <a:sx n="138" d="100"/>
          <a:sy n="138" d="100"/>
        </p:scale>
        <p:origin x="14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8C45-3BF2-DA49-928E-83AE8FCF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D6C50-10E1-DD43-8F8E-84959705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D229-53C9-D141-9E07-2551B3D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1656-9E8A-B045-BC98-62F18F3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AC0A-A434-C04C-B0F6-D58928C3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6C3-61F9-8743-9D7F-21E69265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BA81-4CF3-004D-AA23-1AE307E4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E574-6D5E-7B41-82BA-4BF320C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0DA-B75F-2145-9610-59EAEA5B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3F42-F26E-6C4E-93ED-BC7FFA54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D2526-D3F4-AD49-92C2-32D0EAA0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F3086-CAAD-234C-8DBE-4E52F89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8582-2AD2-064E-98BC-140B5D7F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9AD1-4921-7E4B-8D42-A9DAD5E8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D286-CB7B-6F42-8692-C52FC644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41F7-A0CB-C548-BB1D-3962122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F836-9C4C-044E-A228-70D14A37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30A6-FBD8-E04F-8ED4-26DF161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443E-1DDD-FB4A-971B-7CE319C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5BDE-8339-5E46-BA86-92D8EE91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6229-A9BE-8249-9B20-E5C1978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0CBA-054D-7D4C-A2F3-1AB7176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5AA-1A87-D440-8F55-BB27CC0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8D6E-495F-7840-A5E1-37A6216C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86DB-EABE-AD4C-8586-5F8F541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11FF-582E-864B-8C56-396D45B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58EE-4125-1D44-8016-773DC11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1211-71E7-814C-8950-F664CF09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D805F-B4FD-8B42-A3C2-7E3A35E1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9EB-9DC8-5D40-A056-636044F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1589-0533-C14F-95B2-B1B98DA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19DA-3402-D04D-8D63-BB2AFED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0197-4728-3C45-AE9C-7FC6DD86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4DF4-F0C1-0F49-8B5D-91A263F8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5A2E3-4DD0-A549-83E2-535BFEA6F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8B2C-6CD4-CB4D-BDB5-DF3C730DB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C922D-6D13-FF4B-BD9C-908BA651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1ADC5-611D-C54E-87AC-601F95A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C374F-4B29-514D-8E6F-EB2BE704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60A-FDEF-4241-8477-D176366E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0153-6DF3-DE45-A500-5B6ECC90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9D1C4-8DB0-554F-AEBD-187FF883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489-ABBB-C14D-B0CD-5A4E33AA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AEC38-F0C7-064B-B8D1-21EBDF64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43057-1A39-2F43-8F5E-F5F20F2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98FE-CA4C-1A43-AA33-A8080B35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48F9-0046-C64A-8CC6-2B6DE273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00DC-7F60-2E48-8593-7C7AF1FB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ADD2-56A7-554C-8F9B-DC6690ADF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665A-8AF5-9544-9665-1F70530C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79EE-FA82-3640-8F88-BD17790E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936A-576B-A744-A660-5E34D534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7BCF-FD32-2643-99C5-5E63D1D8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6DB5-D785-E94A-B7D8-91A2FC99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1143-584C-D443-BF17-4F098956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5F40F-D799-054F-B1B4-8871EE8D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CE9E-9609-A541-AF83-E241C85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DA0C-8702-A94E-A370-3234200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19DF0-082C-5147-998C-176FB125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8891-4C1A-7840-A9E3-C6411D0D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630F-3116-9A46-8012-2FB27C6A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3200-A4BC-DF49-B0A0-2A48F6CE2543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84EA-16B0-C948-A818-A1C37FA5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DBA7-1383-CB41-9626-16495BE4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20B91-E6FC-2E4E-A984-196C7D05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t="17909" r="19883" b="32756"/>
          <a:stretch/>
        </p:blipFill>
        <p:spPr>
          <a:xfrm>
            <a:off x="3999345" y="2161309"/>
            <a:ext cx="1948873" cy="19488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0592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Kim</dc:creator>
  <cp:lastModifiedBy>Kevin Kim</cp:lastModifiedBy>
  <cp:revision>3</cp:revision>
  <dcterms:created xsi:type="dcterms:W3CDTF">2019-10-18T04:43:55Z</dcterms:created>
  <dcterms:modified xsi:type="dcterms:W3CDTF">2019-10-19T02:29:36Z</dcterms:modified>
</cp:coreProperties>
</file>