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602"/>
  </p:normalViewPr>
  <p:slideViewPr>
    <p:cSldViewPr snapToGrid="0" snapToObjects="1">
      <p:cViewPr varScale="1">
        <p:scale>
          <a:sx n="115" d="100"/>
          <a:sy n="115" d="100"/>
        </p:scale>
        <p:origin x="7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6D95-9441-D641-9F53-1CAE15A17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8CD32-5F97-264A-AB0B-74E2165A6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75ECD-ABC1-0E46-B149-08EF45F8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4E69-73ED-5D49-8F1F-19F7330FF738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249FE-3EA1-1044-8371-10D55EB4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B9DA-3C82-0941-BB7F-CFE20AD8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1DFD-9088-AC45-B89C-E563E3B9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AD51-6890-2645-88FA-A59A5334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E7EE7-03AC-3B4E-8ACC-DB0B72D49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06E80-2A57-5642-BF7D-CC95B6B0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4E69-73ED-5D49-8F1F-19F7330FF738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B012-E646-DE4D-B64D-87CB94D8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51D81-C95A-2C41-AB62-814CB8E7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1DFD-9088-AC45-B89C-E563E3B9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A859F-300C-DD44-A378-06D2D041B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C4E6E-5F7C-9D40-9C2C-426B0A729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9B109-E8F0-9546-A709-50FAEF43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4E69-73ED-5D49-8F1F-19F7330FF738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BA2A-8BBF-4B48-9CDA-81401012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CC06A-B71A-324F-B111-C3BE8D06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1DFD-9088-AC45-B89C-E563E3B9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7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7195-525F-0A45-8969-ADFBBEF0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DAE90-8EC8-194A-A99A-0D61ED26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515C5-3B96-0A46-BB38-CC595977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4E69-73ED-5D49-8F1F-19F7330FF738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85E6F-6318-6F46-8B12-97B1976C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DA4A1-8AED-E943-A231-1365966F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1DFD-9088-AC45-B89C-E563E3B9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D5FC-41E5-544C-86FF-2C676146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57420-107B-7942-AEC9-DA8A10D03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F847B-CAAB-D748-BD9D-485773D3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4E69-73ED-5D49-8F1F-19F7330FF738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3401D-25F5-D94C-B28F-DB9A3E64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AFFFF-0CF5-E742-87FD-09088A77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1DFD-9088-AC45-B89C-E563E3B9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2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0C-11BC-BF4A-A5CF-140D5F4D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45567-577B-474A-B7D2-824490889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25641-BE05-FB48-BEC7-8CD9C5216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1070F-FFCB-634A-8922-1888B9C6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4E69-73ED-5D49-8F1F-19F7330FF738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8EF2D-2CD1-284A-9DC4-9841FCC6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E4214-7065-8F42-A9A0-780A3A50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1DFD-9088-AC45-B89C-E563E3B9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1546-F9EA-6445-88A9-79606DAF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B2559-DA03-C046-AD0A-E6A373436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CB548-FA52-E941-B14E-8EDB7A846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DEB38-619C-104C-9C90-2B1DFD62A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2D136-26E7-A84A-93ED-E485C8259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31485-5D56-4840-BF22-0C7DBB51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4E69-73ED-5D49-8F1F-19F7330FF738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CF1E3-B03F-9240-9484-F0AF72BA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8EC21-305D-5940-99C0-A83C1C1C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1DFD-9088-AC45-B89C-E563E3B9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1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0CF1-DC2A-A244-905B-5D7ACEB7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6F551-27B8-7E4E-B42E-3818BA71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4E69-73ED-5D49-8F1F-19F7330FF738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CD656-0C17-C34B-BA9A-D544F6F4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0426D-1FA3-F446-8E40-4C6D7276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1DFD-9088-AC45-B89C-E563E3B9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0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0621B-BD98-9C4D-AD3D-ACC275CC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4E69-73ED-5D49-8F1F-19F7330FF738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33B72-76FD-474C-B974-1C903FC4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C8A5E-C79B-254A-B707-6439CEFB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1DFD-9088-AC45-B89C-E563E3B9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1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CA68-E82B-844C-A3BD-C37BCB53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C566-7C1A-B243-A794-FC8CCA9C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AD4CC-D567-C241-B98A-5A00C57D3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D79E2-B929-4F40-9DF2-6B618DD7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4E69-73ED-5D49-8F1F-19F7330FF738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D8795-EE52-354A-8294-4D69F2B6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AF942-FBF7-4E48-8088-48364749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1DFD-9088-AC45-B89C-E563E3B9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9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545B-0F2C-4F41-9EB8-D1BDB572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445A92-907D-6346-9561-FE06E46A1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74FFD-BBD4-1341-AC19-406E820F7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48E88-3E76-994E-B265-FAC258B8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4E69-73ED-5D49-8F1F-19F7330FF738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0D1D-2FDC-A545-A22C-0A427F94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730E5-CCC4-0843-9582-16FB6A83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1DFD-9088-AC45-B89C-E563E3B9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2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51D5A-6857-A64B-A505-1C43BE35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2A95C-A933-6E45-89C3-B0D6AE61E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A1BAC-11B1-F341-AE57-3E4F53256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44E69-73ED-5D49-8F1F-19F7330FF738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9251E-1ADE-F94C-9A61-0C91D8105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E7CD4-6BF2-6B4B-8D60-CCA7C8912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41DFD-9088-AC45-B89C-E563E3B9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3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34835B24-977E-AE44-8278-8269DF666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8382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4C78A44-CF89-5840-BE97-892DCAF13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8382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B4873F-5A09-2848-95B6-F4A69EA77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7" t="48655" r="50179" b="37541"/>
          <a:stretch/>
        </p:blipFill>
        <p:spPr bwMode="auto">
          <a:xfrm>
            <a:off x="2022438" y="2506532"/>
            <a:ext cx="473336" cy="47333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51F6B19A-9CFE-4847-878F-B4A054949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96" t="48654" r="50000" b="37542"/>
          <a:stretch/>
        </p:blipFill>
        <p:spPr bwMode="auto">
          <a:xfrm>
            <a:off x="6164429" y="2786230"/>
            <a:ext cx="1480972" cy="148096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FCC52F-DA72-1740-9335-3913F663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7" t="48655" r="50179" b="37541"/>
          <a:stretch/>
        </p:blipFill>
        <p:spPr bwMode="auto">
          <a:xfrm>
            <a:off x="2735430" y="2786231"/>
            <a:ext cx="1480969" cy="148096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6B1364-4E4F-314B-8228-A33BD5FA7D58}"/>
              </a:ext>
            </a:extLst>
          </p:cNvPr>
          <p:cNvSpPr txBox="1"/>
          <p:nvPr/>
        </p:nvSpPr>
        <p:spPr>
          <a:xfrm>
            <a:off x="819673" y="916054"/>
            <a:ext cx="27518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>
                <a:highlight>
                  <a:srgbClr val="FFFF00"/>
                </a:highlight>
              </a:rPr>
              <a:t> </a:t>
            </a:r>
            <a:r>
              <a:rPr lang="en-US" sz="1400" dirty="0">
                <a:highlight>
                  <a:srgbClr val="FFFF00"/>
                </a:highlight>
              </a:rPr>
              <a:t>Traditional(Bicubic)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3C647-B4A7-DB40-9118-65E720F35ECF}"/>
              </a:ext>
            </a:extLst>
          </p:cNvPr>
          <p:cNvSpPr txBox="1"/>
          <p:nvPr/>
        </p:nvSpPr>
        <p:spPr>
          <a:xfrm>
            <a:off x="4248673" y="916054"/>
            <a:ext cx="275186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400" dirty="0">
                <a:highlight>
                  <a:srgbClr val="FFFF00"/>
                </a:highlight>
              </a:rPr>
              <a:t> </a:t>
            </a:r>
            <a:r>
              <a:rPr lang="en-US" sz="1400" dirty="0">
                <a:highlight>
                  <a:srgbClr val="FFFF00"/>
                </a:highlight>
              </a:rPr>
              <a:t>Proposed</a:t>
            </a:r>
            <a:r>
              <a:rPr lang="zh-CN" altLang="en-US" sz="1400" dirty="0">
                <a:highlight>
                  <a:srgbClr val="FFFF00"/>
                </a:highlight>
              </a:rPr>
              <a:t> </a:t>
            </a:r>
            <a:endParaRPr 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4152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00668DE-5160-D94B-84D7-C487F87C4DE2}"/>
              </a:ext>
            </a:extLst>
          </p:cNvPr>
          <p:cNvGrpSpPr/>
          <p:nvPr/>
        </p:nvGrpSpPr>
        <p:grpSpPr>
          <a:xfrm>
            <a:off x="1193039" y="1239253"/>
            <a:ext cx="5852160" cy="2926080"/>
            <a:chOff x="1193039" y="1239253"/>
            <a:chExt cx="5852160" cy="29260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5D6BE3B-4B81-AB47-AD4C-4B6FD78AC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193039" y="1239253"/>
              <a:ext cx="2926080" cy="292608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2835E2E-BCE5-8543-9A99-651736D3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119119" y="1239253"/>
              <a:ext cx="2926080" cy="29260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53331E6-12D9-3749-B72B-EBA8898136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903" t="65249" r="41886" b="25540"/>
            <a:stretch/>
          </p:blipFill>
          <p:spPr>
            <a:xfrm>
              <a:off x="1233677" y="1279892"/>
              <a:ext cx="1051552" cy="1051560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A9569FE-DEF2-E84D-96D8-338817A762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914" t="65249" r="41876" b="25540"/>
            <a:stretch/>
          </p:blipFill>
          <p:spPr>
            <a:xfrm>
              <a:off x="4145139" y="1279892"/>
              <a:ext cx="1051552" cy="1051560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DB1C66-859B-C54E-AC03-5283DD526221}"/>
                </a:ext>
              </a:extLst>
            </p:cNvPr>
            <p:cNvSpPr txBox="1"/>
            <p:nvPr/>
          </p:nvSpPr>
          <p:spPr>
            <a:xfrm>
              <a:off x="2283400" y="1281761"/>
              <a:ext cx="6960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highlight>
                    <a:srgbClr val="FFFF00"/>
                  </a:highlight>
                  <a:latin typeface="Angsana New" panose="02020603050405020304" pitchFamily="18" charset="-34"/>
                  <a:cs typeface="Angsana New" panose="02020603050405020304" pitchFamily="18" charset="-34"/>
                </a:rPr>
                <a:t> BM3D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FEAF8D-F8CA-E748-872C-7F2F5DC11A2E}"/>
                </a:ext>
              </a:extLst>
            </p:cNvPr>
            <p:cNvSpPr txBox="1"/>
            <p:nvPr/>
          </p:nvSpPr>
          <p:spPr>
            <a:xfrm>
              <a:off x="5195940" y="1279892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highlight>
                    <a:srgbClr val="FFFF00"/>
                  </a:highlight>
                  <a:latin typeface="Angsana New" panose="02020603050405020304" pitchFamily="18" charset="-34"/>
                  <a:cs typeface="Angsana New" panose="02020603050405020304" pitchFamily="18" charset="-34"/>
                </a:rPr>
                <a:t> Proposed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53EABFF-A282-C948-B329-911997B308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8914" t="64392" r="41876" b="26398"/>
            <a:stretch/>
          </p:blipFill>
          <p:spPr>
            <a:xfrm>
              <a:off x="1233677" y="3081232"/>
              <a:ext cx="1048331" cy="1048339"/>
            </a:xfrm>
            <a:prstGeom prst="rect">
              <a:avLst/>
            </a:prstGeom>
            <a:ln w="38100">
              <a:solidFill>
                <a:srgbClr val="00B050"/>
              </a:solidFill>
              <a:prstDash val="dash"/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64E9E9-1244-3642-B5DC-F89228489AF5}"/>
                </a:ext>
              </a:extLst>
            </p:cNvPr>
            <p:cNvSpPr txBox="1"/>
            <p:nvPr/>
          </p:nvSpPr>
          <p:spPr>
            <a:xfrm>
              <a:off x="2282008" y="3747342"/>
              <a:ext cx="1133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highlight>
                    <a:srgbClr val="00FF00"/>
                  </a:highlight>
                  <a:latin typeface="Angsana New" panose="02020603050405020304" pitchFamily="18" charset="-34"/>
                  <a:cs typeface="Angsana New" panose="02020603050405020304" pitchFamily="18" charset="-34"/>
                </a:rPr>
                <a:t>Ground-Truth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B97C28-3BA8-6C48-B0BB-B2DC980D0D04}"/>
                </a:ext>
              </a:extLst>
            </p:cNvPr>
            <p:cNvSpPr/>
            <p:nvPr/>
          </p:nvSpPr>
          <p:spPr>
            <a:xfrm>
              <a:off x="2562225" y="3004833"/>
              <a:ext cx="361950" cy="36933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328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Angsana New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Kim</dc:creator>
  <cp:lastModifiedBy>Weijie Gan</cp:lastModifiedBy>
  <cp:revision>12</cp:revision>
  <dcterms:created xsi:type="dcterms:W3CDTF">2019-11-10T16:28:10Z</dcterms:created>
  <dcterms:modified xsi:type="dcterms:W3CDTF">2019-11-13T21:44:01Z</dcterms:modified>
</cp:coreProperties>
</file>