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707"/>
  </p:normalViewPr>
  <p:slideViewPr>
    <p:cSldViewPr snapToGrid="0" snapToObjects="1">
      <p:cViewPr>
        <p:scale>
          <a:sx n="114" d="100"/>
          <a:sy n="114" d="100"/>
        </p:scale>
        <p:origin x="-736" y="-1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AB8C45-3BF2-DA49-928E-83AE8FCF55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BCD6C50-10E1-DD43-8F8E-849597056C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C2D229-53C9-D141-9E07-2551B3D9DA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3200-A4BC-DF49-B0A0-2A48F6CE2543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11656-9E8A-B045-BC98-62F18F370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E3AC0A-A434-C04C-B0F6-D58928C308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B7F-2539-F541-977E-3F4FF095A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18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816C3-61F9-8743-9D7F-21E692659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BCBA81-4CF3-004D-AA23-1AE307E4A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2DE574-6D5E-7B41-82BA-4BF320C0D7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3200-A4BC-DF49-B0A0-2A48F6CE2543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E4F0DA-B75F-2145-9610-59EAEA5BE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63F42-F26E-6C4E-93ED-BC7FFA545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B7F-2539-F541-977E-3F4FF095A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319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2D2526-D3F4-AD49-92C2-32D0EAA066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F3086-CAAD-234C-8DBE-4E52F89B4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E8582-2AD2-064E-98BC-140B5D7F7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3200-A4BC-DF49-B0A0-2A48F6CE2543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99AD1-4921-7E4B-8D42-A9DAD5E84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1D286-CB7B-6F42-8692-C52FC644D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B7F-2539-F541-977E-3F4FF095A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1686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4341F7-A0CB-C548-BB1D-3962122ED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70F836-9C4C-044E-A228-70D14A37EE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2130A6-FBD8-E04F-8ED4-26DF16176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3200-A4BC-DF49-B0A0-2A48F6CE2543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3E443E-1DDD-FB4A-971B-7CE319C89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B5BDE-8339-5E46-BA86-92D8EE918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B7F-2539-F541-977E-3F4FF095A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44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D6229-A9BE-8249-9B20-E5C1978619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7D0CBA-054D-7D4C-A2F3-1AB7176A82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615AA-1A87-D440-8F55-BB27CC0AF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3200-A4BC-DF49-B0A0-2A48F6CE2543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E18D6E-495F-7840-A5E1-37A6216C2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BE86DB-EABE-AD4C-8586-5F8F54187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B7F-2539-F541-977E-3F4FF095A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8864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D11FF-582E-864B-8C56-396D45B0C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C858EE-4125-1D44-8016-773DC11634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4D1211-71E7-814C-8950-F664CF0965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ED805F-B4FD-8B42-A3C2-7E3A35E1FE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3200-A4BC-DF49-B0A0-2A48F6CE2543}" type="datetimeFigureOut">
              <a:rPr lang="en-US" smtClean="0"/>
              <a:t>11/3/19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F609EB-9DC8-5D40-A056-636044FEE5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0C1589-0533-C14F-95B2-B1B98DAF6E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B7F-2539-F541-977E-3F4FF095A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39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219DA-3402-D04D-8D63-BB2AFED9CC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830197-4728-3C45-AE9C-7FC6DD8608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24DF4-F0C1-0F49-8B5D-91A263F860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F5A2E3-4DD0-A549-83E2-535BFEA6FB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A08B2C-6CD4-CB4D-BDB5-DF3C730DB1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DC922D-6D13-FF4B-BD9C-908BA651E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3200-A4BC-DF49-B0A0-2A48F6CE2543}" type="datetimeFigureOut">
              <a:rPr lang="en-US" smtClean="0"/>
              <a:t>11/3/19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71ADC5-611D-C54E-87AC-601F95AA46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9AC374F-4B29-514D-8E6F-EB2BE7043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B7F-2539-F541-977E-3F4FF095A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4855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5C760A-FDEF-4241-8477-D176366E3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650153-6DF3-DE45-A500-5B6ECC90AA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3200-A4BC-DF49-B0A0-2A48F6CE2543}" type="datetimeFigureOut">
              <a:rPr lang="en-US" smtClean="0"/>
              <a:t>11/3/19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B9D1C4-8DB0-554F-AEBD-187FF8831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EB2489-ABBB-C14D-B0CD-5A4E33AA0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B7F-2539-F541-977E-3F4FF095A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24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C5AEC38-F0C7-064B-B8D1-21EBDF647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3200-A4BC-DF49-B0A0-2A48F6CE2543}" type="datetimeFigureOut">
              <a:rPr lang="en-US" smtClean="0"/>
              <a:t>11/3/19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8E43057-1A39-2F43-8F5E-F5F20F207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D098FE-CA4C-1A43-AA33-A8080B358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B7F-2539-F541-977E-3F4FF095A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623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448F9-0046-C64A-8CC6-2B6DE273C5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2A00DC-7F60-2E48-8593-7C7AF1FBD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AADD2-56A7-554C-8F9B-DC6690ADFD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F9665A-8AF5-9544-9665-1F70530C8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3200-A4BC-DF49-B0A0-2A48F6CE2543}" type="datetimeFigureOut">
              <a:rPr lang="en-US" smtClean="0"/>
              <a:t>11/3/19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C079EE-FA82-3640-8F88-BD17790E04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ADC936A-576B-A744-A660-5E34D5342B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B7F-2539-F541-977E-3F4FF095A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13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477BCF-FD32-2643-99C5-5E63D1D8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8AB6DB5-D785-E94A-B7D8-91A2FC994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091143-584C-D443-BF17-4F0989564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D5F40F-D799-054F-B1B4-8871EE8D3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E73200-A4BC-DF49-B0A0-2A48F6CE2543}" type="datetimeFigureOut">
              <a:rPr lang="en-US" smtClean="0"/>
              <a:t>11/3/19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E3CE9E-9609-A541-AF83-E241C85FE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F2DA0C-8702-A94E-A370-3234200FBF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22DB7F-2539-F541-977E-3F4FF095A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42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B19DF0-082C-5147-998C-176FB12503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48891-4C1A-7840-A9E3-C6411D0DC6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41630F-3116-9A46-8012-2FB27C6A71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E73200-A4BC-DF49-B0A0-2A48F6CE2543}" type="datetimeFigureOut">
              <a:rPr lang="en-US" smtClean="0"/>
              <a:t>11/3/19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884EA-16B0-C948-A818-A1C37FA590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A0DBA7-1383-CB41-9626-16495BE455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22DB7F-2539-F541-977E-3F4FF095A5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44943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F320B91-E6FC-2E4E-A984-196C7D059C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141" t="17909" r="19883" b="32756"/>
          <a:stretch/>
        </p:blipFill>
        <p:spPr>
          <a:xfrm>
            <a:off x="3999345" y="2161309"/>
            <a:ext cx="1948873" cy="1948874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3059223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89D3EEF3-A41F-2748-A14A-589F482A76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500" y="375681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002E05-D482-8947-A48B-D95B65FEBD42}"/>
              </a:ext>
            </a:extLst>
          </p:cNvPr>
          <p:cNvSpPr txBox="1"/>
          <p:nvPr/>
        </p:nvSpPr>
        <p:spPr>
          <a:xfrm>
            <a:off x="2603499" y="368300"/>
            <a:ext cx="2225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Bicubic noise-free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62D3A3F0-AECC-2141-A355-0CD476ED1D1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697" y="375681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96E7033A-E099-C745-B838-7FDF650E6B7A}"/>
              </a:ext>
            </a:extLst>
          </p:cNvPr>
          <p:cNvSpPr txBox="1"/>
          <p:nvPr/>
        </p:nvSpPr>
        <p:spPr>
          <a:xfrm>
            <a:off x="5346700" y="368300"/>
            <a:ext cx="2225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Bicubic noised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4BC466E4-F50D-BE4F-A1FA-B25DDBEEF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03497" y="3391931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224F8FB-C686-2A4F-9AEC-16AD5E430598}"/>
              </a:ext>
            </a:extLst>
          </p:cNvPr>
          <p:cNvSpPr txBox="1"/>
          <p:nvPr/>
        </p:nvSpPr>
        <p:spPr>
          <a:xfrm>
            <a:off x="2603498" y="3377169"/>
            <a:ext cx="2225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Proposed noise-free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880185D9-3E2F-9741-8E57-3C996F2212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6697" y="3391931"/>
            <a:ext cx="2743200" cy="2743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1B868DF6-094A-6C4F-93A6-DDE92A0A8E67}"/>
              </a:ext>
            </a:extLst>
          </p:cNvPr>
          <p:cNvSpPr txBox="1"/>
          <p:nvPr/>
        </p:nvSpPr>
        <p:spPr>
          <a:xfrm>
            <a:off x="5346698" y="3377169"/>
            <a:ext cx="222567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ighlight>
                  <a:srgbClr val="FFFF00"/>
                </a:highlight>
              </a:rPr>
              <a:t>Proposed noised</a:t>
            </a:r>
          </a:p>
        </p:txBody>
      </p:sp>
    </p:spTree>
    <p:extLst>
      <p:ext uri="{BB962C8B-B14F-4D97-AF65-F5344CB8AC3E}">
        <p14:creationId xmlns:p14="http://schemas.microsoft.com/office/powerpoint/2010/main" val="2996871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8</Words>
  <Application>Microsoft Macintosh PowerPoint</Application>
  <PresentationFormat>Widescreen</PresentationFormat>
  <Paragraphs>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Kevin Kim</dc:creator>
  <cp:lastModifiedBy>Kevin Kim</cp:lastModifiedBy>
  <cp:revision>10</cp:revision>
  <dcterms:created xsi:type="dcterms:W3CDTF">2019-10-18T04:43:55Z</dcterms:created>
  <dcterms:modified xsi:type="dcterms:W3CDTF">2019-11-04T03:56:52Z</dcterms:modified>
</cp:coreProperties>
</file>