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4" r:id="rId8"/>
    <p:sldId id="265" r:id="rId9"/>
    <p:sldId id="270" r:id="rId10"/>
    <p:sldId id="27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2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5ADD923-35E4-4562-8537-90DCB8B65008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A0ED8BB-E5AA-484D-AD20-D60EA74D15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93305"/>
            <a:ext cx="9144000" cy="1227583"/>
          </a:xfrm>
        </p:spPr>
        <p:txBody>
          <a:bodyPr/>
          <a:lstStyle/>
          <a:p>
            <a:pPr algn="ctr"/>
            <a:r>
              <a:rPr lang="ko-KR" altLang="en-US" sz="3000" dirty="0" smtClean="0"/>
              <a:t>전문가 인증 중고거래 커뮤니티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132856"/>
            <a:ext cx="9144000" cy="914400"/>
          </a:xfrm>
        </p:spPr>
        <p:txBody>
          <a:bodyPr anchor="ctr"/>
          <a:lstStyle/>
          <a:p>
            <a:pPr lvl="1"/>
            <a:r>
              <a:rPr lang="en-US" altLang="ko-KR" dirty="0" smtClean="0"/>
              <a:t>JSP</a:t>
            </a:r>
            <a:r>
              <a:rPr lang="ko-KR" altLang="en-US" dirty="0"/>
              <a:t>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아이디어</a:t>
            </a:r>
            <a:r>
              <a:rPr lang="en-US" altLang="ko-KR" dirty="0" smtClean="0"/>
              <a:t>1-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0" y="4365104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en-US" altLang="ko-KR" dirty="0" smtClean="0"/>
              <a:t>5</a:t>
            </a:r>
            <a:r>
              <a:rPr lang="ko-KR" altLang="en-US" dirty="0" smtClean="0"/>
              <a:t>조 이우진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7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664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ㅈ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상세</a:t>
            </a:r>
            <a:r>
              <a:rPr lang="en-US" altLang="ko-KR" dirty="0" smtClean="0"/>
              <a:t>-2(</a:t>
            </a:r>
            <a:r>
              <a:rPr lang="ko-KR" altLang="en-US" dirty="0" err="1"/>
              <a:t>댓</a:t>
            </a:r>
            <a:r>
              <a:rPr lang="ko-KR" altLang="en-US" dirty="0" err="1" smtClean="0"/>
              <a:t>글</a:t>
            </a:r>
            <a:r>
              <a:rPr lang="ko-KR" altLang="en-US" dirty="0" smtClean="0"/>
              <a:t> 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2123728" y="2924944"/>
            <a:ext cx="372641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2080" y="6024672"/>
            <a:ext cx="864096" cy="30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 삭제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3284984"/>
            <a:ext cx="3726414" cy="1174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내용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16216" y="2996952"/>
            <a:ext cx="1872208" cy="29249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오늘 본 글 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23728" y="4589756"/>
            <a:ext cx="3096344" cy="2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입력 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2080" y="4581128"/>
            <a:ext cx="567680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</a:t>
            </a:r>
            <a:r>
              <a:rPr lang="ko-KR" altLang="en-US" sz="1000" dirty="0"/>
              <a:t>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23728" y="4985800"/>
            <a:ext cx="2880320" cy="1683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댓글러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관심 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나전문</a:t>
            </a:r>
            <a:r>
              <a:rPr lang="en-US" altLang="ko-KR" sz="1200" dirty="0" smtClean="0">
                <a:solidFill>
                  <a:schemeClr val="tx1"/>
                </a:solidFill>
              </a:rPr>
              <a:t>: 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이 분야의 전문가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상태가 좋습니다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5</a:t>
            </a:r>
            <a:r>
              <a:rPr lang="ko-KR" altLang="en-US" sz="1200" dirty="0" smtClean="0">
                <a:solidFill>
                  <a:schemeClr val="tx1"/>
                </a:solidFill>
              </a:rPr>
              <a:t>만원은 받으셔도 될 거 같아요</a:t>
            </a:r>
            <a:r>
              <a:rPr lang="en-US" altLang="ko-KR" sz="1200" dirty="0" smtClean="0">
                <a:solidFill>
                  <a:schemeClr val="tx1"/>
                </a:solidFill>
              </a:rPr>
              <a:t>.		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endCxn id="8" idx="1"/>
          </p:cNvCxnSpPr>
          <p:nvPr/>
        </p:nvCxnSpPr>
        <p:spPr>
          <a:xfrm flipV="1">
            <a:off x="3689902" y="5242411"/>
            <a:ext cx="1336132" cy="4051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6034" y="5111606"/>
            <a:ext cx="1562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전문가 등록완료 경우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42" name="직사각형 41"/>
          <p:cNvSpPr/>
          <p:nvPr/>
        </p:nvSpPr>
        <p:spPr>
          <a:xfrm>
            <a:off x="2699792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30162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73777" y="3969060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아이디를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87795" y="4797152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비밀번호를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92968" y="5661248"/>
            <a:ext cx="1143127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4005064"/>
            <a:ext cx="63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ID: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7703" y="4829090"/>
            <a:ext cx="78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PW: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42" name="직사각형 41"/>
          <p:cNvSpPr/>
          <p:nvPr/>
        </p:nvSpPr>
        <p:spPr>
          <a:xfrm>
            <a:off x="3149842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878034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1729" y="3212976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아이디를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50731" y="4005064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비밀번호를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3212976"/>
            <a:ext cx="63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ID: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0639" y="4037002"/>
            <a:ext cx="78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PW: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76256" y="3338719"/>
            <a:ext cx="990110" cy="234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중복확인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4797152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13" y="4797152"/>
            <a:ext cx="674519" cy="55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87056"/>
            <a:ext cx="6477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0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42" name="직사각형 41"/>
          <p:cNvSpPr/>
          <p:nvPr/>
        </p:nvSpPr>
        <p:spPr>
          <a:xfrm>
            <a:off x="3149842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878034" y="5661248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1729" y="3212976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아이디를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50731" y="4005064"/>
            <a:ext cx="4509501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비밀번호를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3212976"/>
            <a:ext cx="63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ID: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0639" y="4037002"/>
            <a:ext cx="78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PW: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76256" y="3338719"/>
            <a:ext cx="990110" cy="234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중복확인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4797152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513" y="4797152"/>
            <a:ext cx="674519" cy="55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87056"/>
            <a:ext cx="6477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5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작성한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글 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563888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답변한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글 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156176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찜 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상품</a:t>
            </a:r>
            <a:r>
              <a:rPr lang="en-US" altLang="ko-KR" dirty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9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5791200" cy="1371600"/>
          </a:xfrm>
        </p:spPr>
        <p:txBody>
          <a:bodyPr/>
          <a:lstStyle/>
          <a:p>
            <a:r>
              <a:rPr lang="ko-KR" altLang="en-US" dirty="0" smtClean="0"/>
              <a:t>동작 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9592" y="119675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/index.do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119675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IndexAction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2195736" y="14127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5652120" y="119675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3"/>
            <a:endCxn id="9" idx="1"/>
          </p:cNvCxnSpPr>
          <p:nvPr/>
        </p:nvCxnSpPr>
        <p:spPr>
          <a:xfrm>
            <a:off x="4499992" y="14127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347864" y="11663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76056" y="11663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JAVA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04248" y="11663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9592" y="191683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/category.do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03848" y="191683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CategoryAction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195736" y="21328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652120" y="191683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~~list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2" idx="3"/>
            <a:endCxn id="24" idx="1"/>
          </p:cNvCxnSpPr>
          <p:nvPr/>
        </p:nvCxnSpPr>
        <p:spPr>
          <a:xfrm>
            <a:off x="4499992" y="213285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48264" y="2015262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※</a:t>
            </a:r>
            <a:r>
              <a:rPr lang="ko-KR" altLang="en-US" sz="1100" dirty="0" smtClean="0"/>
              <a:t>모든 카테고리 별도</a:t>
            </a:r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9592" y="263691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/write.do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55776" y="263691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WriteAction</a:t>
            </a:r>
            <a:endParaRPr lang="ko-KR" altLang="en-US" sz="1600" dirty="0"/>
          </a:p>
        </p:txBody>
      </p:sp>
      <p:cxnSp>
        <p:nvCxnSpPr>
          <p:cNvPr id="29" name="직선 화살표 연결선 28"/>
          <p:cNvCxnSpPr>
            <a:stCxn id="27" idx="3"/>
            <a:endCxn id="28" idx="1"/>
          </p:cNvCxnSpPr>
          <p:nvPr/>
        </p:nvCxnSpPr>
        <p:spPr>
          <a:xfrm>
            <a:off x="2195736" y="285293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283968" y="263691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write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8" idx="3"/>
            <a:endCxn id="30" idx="1"/>
          </p:cNvCxnSpPr>
          <p:nvPr/>
        </p:nvCxnSpPr>
        <p:spPr>
          <a:xfrm>
            <a:off x="3851920" y="285293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6012160" y="263691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SaveAction</a:t>
            </a:r>
            <a:endParaRPr lang="ko-KR" altLang="en-US" sz="1600" dirty="0"/>
          </a:p>
        </p:txBody>
      </p:sp>
      <p:cxnSp>
        <p:nvCxnSpPr>
          <p:cNvPr id="38" name="직선 화살표 연결선 37"/>
          <p:cNvCxnSpPr>
            <a:stCxn id="30" idx="3"/>
            <a:endCxn id="37" idx="1"/>
          </p:cNvCxnSpPr>
          <p:nvPr/>
        </p:nvCxnSpPr>
        <p:spPr>
          <a:xfrm>
            <a:off x="5580112" y="285293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7596336" y="263691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/detail.do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7" idx="3"/>
            <a:endCxn id="41" idx="1"/>
          </p:cNvCxnSpPr>
          <p:nvPr/>
        </p:nvCxnSpPr>
        <p:spPr>
          <a:xfrm>
            <a:off x="7308304" y="285293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7596336" y="335699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DetailAction</a:t>
            </a:r>
            <a:endParaRPr lang="ko-KR" altLang="en-US" sz="1400" dirty="0"/>
          </a:p>
        </p:txBody>
      </p:sp>
      <p:cxnSp>
        <p:nvCxnSpPr>
          <p:cNvPr id="53" name="직선 화살표 연결선 52"/>
          <p:cNvCxnSpPr>
            <a:stCxn id="41" idx="2"/>
            <a:endCxn id="46" idx="0"/>
          </p:cNvCxnSpPr>
          <p:nvPr/>
        </p:nvCxnSpPr>
        <p:spPr>
          <a:xfrm>
            <a:off x="8244408" y="306896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00192" y="3095382"/>
            <a:ext cx="255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para: </a:t>
            </a:r>
            <a:r>
              <a:rPr lang="en-US" altLang="ko-KR" sz="1100" dirty="0" err="1" smtClean="0"/>
              <a:t>write.category</a:t>
            </a:r>
            <a:r>
              <a:rPr lang="en-US" altLang="ko-KR" sz="1100" dirty="0" smtClean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 smtClean="0"/>
              <a:t>write.idx</a:t>
            </a:r>
            <a:endParaRPr lang="ko-KR" altLang="en-US" sz="1100" dirty="0"/>
          </a:p>
        </p:txBody>
      </p:sp>
      <p:cxnSp>
        <p:nvCxnSpPr>
          <p:cNvPr id="62" name="직선 화살표 연결선 61"/>
          <p:cNvCxnSpPr>
            <a:stCxn id="46" idx="1"/>
            <a:endCxn id="65" idx="3"/>
          </p:cNvCxnSpPr>
          <p:nvPr/>
        </p:nvCxnSpPr>
        <p:spPr>
          <a:xfrm flipH="1">
            <a:off x="7308304" y="357301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6012160" y="335699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detail</a:t>
            </a:r>
            <a:endParaRPr lang="ko-KR" altLang="en-US" dirty="0"/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0" y="119675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</a:t>
            </a:r>
          </a:p>
        </p:txBody>
      </p:sp>
      <p:sp>
        <p:nvSpPr>
          <p:cNvPr id="68" name="제목 1"/>
          <p:cNvSpPr txBox="1">
            <a:spLocks/>
          </p:cNvSpPr>
          <p:nvPr/>
        </p:nvSpPr>
        <p:spPr>
          <a:xfrm>
            <a:off x="0" y="191683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카테고리 검색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0" y="263691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글쓰기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899592" y="407707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/login.do</a:t>
            </a:r>
            <a:endParaRPr lang="ko-KR" altLang="en-US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411760" y="407707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LoginAction</a:t>
            </a:r>
            <a:endParaRPr lang="ko-KR" altLang="en-US" sz="1600" dirty="0"/>
          </a:p>
        </p:txBody>
      </p:sp>
      <p:cxnSp>
        <p:nvCxnSpPr>
          <p:cNvPr id="72" name="직선 화살표 연결선 71"/>
          <p:cNvCxnSpPr>
            <a:stCxn id="70" idx="3"/>
            <a:endCxn id="71" idx="1"/>
          </p:cNvCxnSpPr>
          <p:nvPr/>
        </p:nvCxnSpPr>
        <p:spPr>
          <a:xfrm>
            <a:off x="2195736" y="42930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3995936" y="4077072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cxnSp>
        <p:nvCxnSpPr>
          <p:cNvPr id="74" name="직선 화살표 연결선 73"/>
          <p:cNvCxnSpPr>
            <a:stCxn id="71" idx="3"/>
            <a:endCxn id="73" idx="1"/>
          </p:cNvCxnSpPr>
          <p:nvPr/>
        </p:nvCxnSpPr>
        <p:spPr>
          <a:xfrm>
            <a:off x="3707904" y="42930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7164288" y="4077072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SignInAction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>
            <a:stCxn id="73" idx="3"/>
            <a:endCxn id="113" idx="1"/>
          </p:cNvCxnSpPr>
          <p:nvPr/>
        </p:nvCxnSpPr>
        <p:spPr>
          <a:xfrm>
            <a:off x="5292080" y="42930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7164288" y="4725144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/index.do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stCxn id="75" idx="2"/>
            <a:endCxn id="77" idx="0"/>
          </p:cNvCxnSpPr>
          <p:nvPr/>
        </p:nvCxnSpPr>
        <p:spPr>
          <a:xfrm>
            <a:off x="7812360" y="450912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 txBox="1">
            <a:spLocks/>
          </p:cNvSpPr>
          <p:nvPr/>
        </p:nvSpPr>
        <p:spPr>
          <a:xfrm>
            <a:off x="0" y="407707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483768" y="5373216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/regist.do</a:t>
            </a:r>
            <a:endParaRPr lang="ko-KR" altLang="en-US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95936" y="5373216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ResistMoveAction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stCxn id="85" idx="3"/>
            <a:endCxn id="86" idx="1"/>
          </p:cNvCxnSpPr>
          <p:nvPr/>
        </p:nvCxnSpPr>
        <p:spPr>
          <a:xfrm>
            <a:off x="3779912" y="558924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6" idx="3"/>
            <a:endCxn id="115" idx="1"/>
          </p:cNvCxnSpPr>
          <p:nvPr/>
        </p:nvCxnSpPr>
        <p:spPr>
          <a:xfrm>
            <a:off x="5292080" y="55892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제목 1"/>
          <p:cNvSpPr txBox="1">
            <a:spLocks/>
          </p:cNvSpPr>
          <p:nvPr/>
        </p:nvSpPr>
        <p:spPr>
          <a:xfrm>
            <a:off x="0" y="5373216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899592" y="5373216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cxnSp>
        <p:nvCxnSpPr>
          <p:cNvPr id="97" name="직선 화살표 연결선 96"/>
          <p:cNvCxnSpPr>
            <a:stCxn id="96" idx="3"/>
            <a:endCxn id="85" idx="1"/>
          </p:cNvCxnSpPr>
          <p:nvPr/>
        </p:nvCxnSpPr>
        <p:spPr>
          <a:xfrm>
            <a:off x="2195736" y="55892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123728" y="165522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para: </a:t>
            </a:r>
            <a:r>
              <a:rPr lang="en-US" altLang="ko-KR" sz="1100" dirty="0" err="1" smtClean="0"/>
              <a:t>write.category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907704" y="3743454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para: </a:t>
            </a:r>
            <a:r>
              <a:rPr lang="en-US" altLang="ko-KR" sz="1100" dirty="0" err="1" smtClean="0"/>
              <a:t>user.idx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-972616" y="1259468"/>
            <a:ext cx="9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이우진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972616" y="2617624"/>
            <a:ext cx="9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김나영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1044624" y="4077072"/>
            <a:ext cx="9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유일상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1044624" y="5371554"/>
            <a:ext cx="9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유일상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-1009128" y="1907540"/>
            <a:ext cx="118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이동훈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+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댓글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508104" y="4077072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/singIn.do</a:t>
            </a:r>
            <a:endParaRPr lang="ko-KR" altLang="en-US" dirty="0"/>
          </a:p>
        </p:txBody>
      </p:sp>
      <p:cxnSp>
        <p:nvCxnSpPr>
          <p:cNvPr id="114" name="직선 화살표 연결선 113"/>
          <p:cNvCxnSpPr>
            <a:stCxn id="113" idx="3"/>
            <a:endCxn id="75" idx="1"/>
          </p:cNvCxnSpPr>
          <p:nvPr/>
        </p:nvCxnSpPr>
        <p:spPr>
          <a:xfrm>
            <a:off x="6804248" y="42930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5580112" y="5373216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regist</a:t>
            </a:r>
            <a:endParaRPr lang="ko-KR" altLang="en-US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308304" y="6093296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ResistAction</a:t>
            </a:r>
            <a:endParaRPr lang="ko-KR" altLang="en-US" sz="1400" dirty="0"/>
          </a:p>
        </p:txBody>
      </p:sp>
      <p:cxnSp>
        <p:nvCxnSpPr>
          <p:cNvPr id="117" name="직선 화살표 연결선 116"/>
          <p:cNvCxnSpPr>
            <a:stCxn id="115" idx="3"/>
            <a:endCxn id="120" idx="1"/>
          </p:cNvCxnSpPr>
          <p:nvPr/>
        </p:nvCxnSpPr>
        <p:spPr>
          <a:xfrm>
            <a:off x="6876256" y="55892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5508104" y="6093296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smtClean="0"/>
              <a:t>login</a:t>
            </a:r>
            <a:r>
              <a:rPr lang="en-US" altLang="ko-KR" dirty="0" smtClean="0"/>
              <a:t>.do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20" idx="2"/>
            <a:endCxn id="116" idx="0"/>
          </p:cNvCxnSpPr>
          <p:nvPr/>
        </p:nvCxnSpPr>
        <p:spPr>
          <a:xfrm>
            <a:off x="7956376" y="58052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7308304" y="5373216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/registSave.do</a:t>
            </a:r>
            <a:endParaRPr lang="ko-KR" altLang="en-US" sz="1200" dirty="0"/>
          </a:p>
        </p:txBody>
      </p:sp>
      <p:cxnSp>
        <p:nvCxnSpPr>
          <p:cNvPr id="121" name="직선 화살표 연결선 120"/>
          <p:cNvCxnSpPr>
            <a:stCxn id="116" idx="1"/>
            <a:endCxn id="118" idx="3"/>
          </p:cNvCxnSpPr>
          <p:nvPr/>
        </p:nvCxnSpPr>
        <p:spPr>
          <a:xfrm flipH="1">
            <a:off x="6804248" y="63093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구성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980728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76056" y="980728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JAVA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04248" y="980728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4005064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/sarch.do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55776" y="4005064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SearchAction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5" idx="3"/>
            <a:endCxn id="18" idx="1"/>
          </p:cNvCxnSpPr>
          <p:nvPr/>
        </p:nvCxnSpPr>
        <p:spPr>
          <a:xfrm>
            <a:off x="2195736" y="42210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283968" y="4005064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8" idx="3"/>
            <a:endCxn id="21" idx="1"/>
          </p:cNvCxnSpPr>
          <p:nvPr/>
        </p:nvCxnSpPr>
        <p:spPr>
          <a:xfrm>
            <a:off x="3851920" y="422108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012160" y="4005064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SignInAction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21" idx="3"/>
            <a:endCxn id="23" idx="1"/>
          </p:cNvCxnSpPr>
          <p:nvPr/>
        </p:nvCxnSpPr>
        <p:spPr>
          <a:xfrm>
            <a:off x="5580112" y="422108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596336" y="4005064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/index.do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3" idx="3"/>
            <a:endCxn id="25" idx="1"/>
          </p:cNvCxnSpPr>
          <p:nvPr/>
        </p:nvCxnSpPr>
        <p:spPr>
          <a:xfrm>
            <a:off x="7308304" y="42210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0" y="4005064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종합검색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1037698" y="4005064"/>
            <a:ext cx="9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김혜리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5616" y="4725144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/mypage.do</a:t>
            </a:r>
            <a:endParaRPr lang="ko-KR" altLang="en-US" sz="16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4725144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MyPageAction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>
            <a:stCxn id="29" idx="3"/>
            <a:endCxn id="30" idx="1"/>
          </p:cNvCxnSpPr>
          <p:nvPr/>
        </p:nvCxnSpPr>
        <p:spPr>
          <a:xfrm>
            <a:off x="2411760" y="494116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868144" y="4725144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mypage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30" idx="3"/>
            <a:endCxn id="32" idx="1"/>
          </p:cNvCxnSpPr>
          <p:nvPr/>
        </p:nvCxnSpPr>
        <p:spPr>
          <a:xfrm>
            <a:off x="4716016" y="494116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>
          <a:xfrm>
            <a:off x="0" y="4725144"/>
            <a:ext cx="10436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마이페이</a:t>
            </a:r>
            <a:r>
              <a:rPr lang="ko-KR" altLang="en-US" sz="2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376264" y="4581128"/>
            <a:ext cx="10436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39752" y="4450323"/>
            <a:ext cx="110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para: </a:t>
            </a:r>
            <a:r>
              <a:rPr lang="en-US" altLang="ko-KR" sz="1100" dirty="0" err="1" smtClean="0"/>
              <a:t>user.idx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-1019342" y="4756502"/>
            <a:ext cx="9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김혜리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92666" y="1988840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/myField.do</a:t>
            </a:r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48850" y="1988840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MyFieldAction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>
            <a:stCxn id="38" idx="3"/>
            <a:endCxn id="39" idx="1"/>
          </p:cNvCxnSpPr>
          <p:nvPr/>
        </p:nvCxnSpPr>
        <p:spPr>
          <a:xfrm>
            <a:off x="2188810" y="22048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277042" y="1988840"/>
            <a:ext cx="1296144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myField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9" idx="3"/>
            <a:endCxn id="41" idx="1"/>
          </p:cNvCxnSpPr>
          <p:nvPr/>
        </p:nvCxnSpPr>
        <p:spPr>
          <a:xfrm>
            <a:off x="3844994" y="220486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452320" y="1988840"/>
            <a:ext cx="1296144" cy="4320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registFieldAction</a:t>
            </a:r>
            <a:endParaRPr lang="ko-KR" altLang="en-US" sz="1600" dirty="0"/>
          </a:p>
        </p:txBody>
      </p:sp>
      <p:cxnSp>
        <p:nvCxnSpPr>
          <p:cNvPr id="44" name="직선 화살표 연결선 43"/>
          <p:cNvCxnSpPr>
            <a:stCxn id="45" idx="3"/>
            <a:endCxn id="43" idx="1"/>
          </p:cNvCxnSpPr>
          <p:nvPr/>
        </p:nvCxnSpPr>
        <p:spPr>
          <a:xfrm>
            <a:off x="7164288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868144" y="1988840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/registField.do</a:t>
            </a:r>
            <a:endParaRPr lang="ko-KR" altLang="en-US" sz="1600" dirty="0"/>
          </a:p>
        </p:txBody>
      </p:sp>
      <p:cxnSp>
        <p:nvCxnSpPr>
          <p:cNvPr id="46" name="직선 화살표 연결선 45"/>
          <p:cNvCxnSpPr>
            <a:stCxn id="41" idx="3"/>
            <a:endCxn id="45" idx="1"/>
          </p:cNvCxnSpPr>
          <p:nvPr/>
        </p:nvCxnSpPr>
        <p:spPr>
          <a:xfrm>
            <a:off x="5573186" y="2204864"/>
            <a:ext cx="294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"/>
          <p:cNvSpPr txBox="1">
            <a:spLocks/>
          </p:cNvSpPr>
          <p:nvPr/>
        </p:nvSpPr>
        <p:spPr>
          <a:xfrm>
            <a:off x="-6926" y="1988840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전문분야 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록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1044624" y="1988840"/>
            <a:ext cx="9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이우진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>
            <a:stCxn id="43" idx="2"/>
            <a:endCxn id="53" idx="0"/>
          </p:cNvCxnSpPr>
          <p:nvPr/>
        </p:nvCxnSpPr>
        <p:spPr>
          <a:xfrm>
            <a:off x="8100392" y="24208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452320" y="2708920"/>
            <a:ext cx="129614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/myField.do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583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간단 버전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57564"/>
              </p:ext>
            </p:extLst>
          </p:nvPr>
        </p:nvGraphicFramePr>
        <p:xfrm>
          <a:off x="323528" y="2531359"/>
          <a:ext cx="3312368" cy="2337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7007"/>
                <a:gridCol w="1266472"/>
                <a:gridCol w="468889"/>
              </a:tblGrid>
              <a:tr h="41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53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/>
                        <a:t>idx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고객번호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53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name: </a:t>
                      </a:r>
                      <a:r>
                        <a:rPr lang="ko-KR" altLang="en-US" sz="1100" dirty="0" smtClean="0"/>
                        <a:t>이름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</a:p>
                  </a:txBody>
                  <a:tcPr anchor="ctr"/>
                </a:tc>
              </a:tr>
              <a:tr h="253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id: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17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password: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비밀번호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  <a:tr h="253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email:  </a:t>
                      </a:r>
                      <a:r>
                        <a:rPr lang="ko-KR" altLang="en-US" sz="1100" dirty="0" err="1" smtClean="0"/>
                        <a:t>이메일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  <a:tr h="417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proidx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전문가 번호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카테고리 번호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X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32637"/>
              </p:ext>
            </p:extLst>
          </p:nvPr>
        </p:nvGraphicFramePr>
        <p:xfrm>
          <a:off x="5004047" y="1844825"/>
          <a:ext cx="2952329" cy="18524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6289"/>
                <a:gridCol w="628020"/>
                <a:gridCol w="628020"/>
              </a:tblGrid>
              <a:tr h="397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write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not</a:t>
                      </a:r>
                      <a:r>
                        <a:rPr lang="en-US" altLang="ko-KR" sz="1100" baseline="0" dirty="0" smtClean="0"/>
                        <a:t> null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4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idx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글 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4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category: </a:t>
                      </a:r>
                      <a:r>
                        <a:rPr lang="ko-KR" altLang="en-US" sz="1100" dirty="0" smtClean="0"/>
                        <a:t>카테고리 번호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</a:p>
                  </a:txBody>
                  <a:tcPr anchor="ctr"/>
                </a:tc>
              </a:tr>
              <a:tr h="24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userId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유저 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41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subject: </a:t>
                      </a:r>
                      <a:r>
                        <a:rPr lang="ko-KR" altLang="en-US" sz="1100" dirty="0" smtClean="0"/>
                        <a:t>글 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89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content: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글 내용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03429"/>
              </p:ext>
            </p:extLst>
          </p:nvPr>
        </p:nvGraphicFramePr>
        <p:xfrm>
          <a:off x="5004047" y="4318514"/>
          <a:ext cx="2952329" cy="15587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6289"/>
                <a:gridCol w="628020"/>
                <a:gridCol w="628020"/>
              </a:tblGrid>
              <a:tr h="39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comment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type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not</a:t>
                      </a:r>
                      <a:r>
                        <a:rPr lang="en-US" altLang="ko-KR" sz="1100" baseline="0" dirty="0" smtClean="0"/>
                        <a:t> null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41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idx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댓글</a:t>
                      </a:r>
                      <a:r>
                        <a:rPr lang="ko-KR" altLang="en-US" sz="1100" baseline="0" dirty="0" smtClean="0"/>
                        <a:t> 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41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writeIdx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글 번호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</a:p>
                  </a:txBody>
                  <a:tcPr anchor="ctr"/>
                </a:tc>
              </a:tr>
              <a:tr h="241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userId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유저 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47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content: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댓글</a:t>
                      </a:r>
                      <a:r>
                        <a:rPr lang="ko-KR" altLang="en-US" sz="1100" baseline="0" dirty="0" smtClean="0"/>
                        <a:t> 내용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string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O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4" idx="3"/>
            <a:endCxn id="5" idx="1"/>
          </p:cNvCxnSpPr>
          <p:nvPr/>
        </p:nvCxnSpPr>
        <p:spPr>
          <a:xfrm flipV="1">
            <a:off x="3635896" y="2771045"/>
            <a:ext cx="1368151" cy="9292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" idx="3"/>
            <a:endCxn id="6" idx="1"/>
          </p:cNvCxnSpPr>
          <p:nvPr/>
        </p:nvCxnSpPr>
        <p:spPr>
          <a:xfrm>
            <a:off x="3635896" y="3700259"/>
            <a:ext cx="1368151" cy="13976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 도구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91683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-36512" y="3789040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3779912" y="3789040"/>
            <a:ext cx="2016224" cy="504056"/>
          </a:xfrm>
          <a:prstGeom prst="snip1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Java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6732240" y="3717032"/>
            <a:ext cx="1800200" cy="360040"/>
          </a:xfrm>
          <a:prstGeom prst="snip1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Lombok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6732240" y="3140968"/>
            <a:ext cx="1800200" cy="360040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Maven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6732240" y="4293096"/>
            <a:ext cx="1800200" cy="360040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JSTL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6732240" y="4869160"/>
            <a:ext cx="1800200" cy="360040"/>
          </a:xfrm>
          <a:prstGeom prst="snip1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Mybatis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0" y="5517232"/>
            <a:ext cx="89959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3779912" y="5517232"/>
            <a:ext cx="2016224" cy="504056"/>
          </a:xfrm>
          <a:prstGeom prst="snip1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MySQL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3779912" y="1988840"/>
            <a:ext cx="1800200" cy="360040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3779912" y="1412776"/>
            <a:ext cx="1800200" cy="360040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HTML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3779912" y="2636912"/>
            <a:ext cx="1800200" cy="360040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JavaScript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43608" y="1916832"/>
            <a:ext cx="2016224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VisualStudioCode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7920" y="3789040"/>
            <a:ext cx="2016224" cy="50405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Eclipse</a:t>
            </a:r>
            <a:endParaRPr lang="ko-KR" altLang="en-US" sz="16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15616" y="5517232"/>
            <a:ext cx="2016224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DBeaver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>
            <a:stCxn id="23" idx="3"/>
            <a:endCxn id="19" idx="2"/>
          </p:cNvCxnSpPr>
          <p:nvPr/>
        </p:nvCxnSpPr>
        <p:spPr>
          <a:xfrm>
            <a:off x="3059832" y="21688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3" idx="3"/>
            <a:endCxn id="20" idx="2"/>
          </p:cNvCxnSpPr>
          <p:nvPr/>
        </p:nvCxnSpPr>
        <p:spPr>
          <a:xfrm flipV="1">
            <a:off x="3059832" y="1592796"/>
            <a:ext cx="720080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3" idx="3"/>
            <a:endCxn id="21" idx="2"/>
          </p:cNvCxnSpPr>
          <p:nvPr/>
        </p:nvCxnSpPr>
        <p:spPr>
          <a:xfrm>
            <a:off x="3059832" y="2168860"/>
            <a:ext cx="720080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8" idx="3"/>
            <a:endCxn id="8" idx="2"/>
          </p:cNvCxnSpPr>
          <p:nvPr/>
        </p:nvCxnSpPr>
        <p:spPr>
          <a:xfrm>
            <a:off x="3094144" y="4041068"/>
            <a:ext cx="685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8" idx="0"/>
            <a:endCxn id="14" idx="2"/>
          </p:cNvCxnSpPr>
          <p:nvPr/>
        </p:nvCxnSpPr>
        <p:spPr>
          <a:xfrm flipV="1">
            <a:off x="5796136" y="3320988"/>
            <a:ext cx="936104" cy="720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8" idx="0"/>
            <a:endCxn id="13" idx="2"/>
          </p:cNvCxnSpPr>
          <p:nvPr/>
        </p:nvCxnSpPr>
        <p:spPr>
          <a:xfrm flipV="1">
            <a:off x="5796136" y="3897052"/>
            <a:ext cx="936104" cy="1440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8" idx="0"/>
            <a:endCxn id="15" idx="2"/>
          </p:cNvCxnSpPr>
          <p:nvPr/>
        </p:nvCxnSpPr>
        <p:spPr>
          <a:xfrm>
            <a:off x="5796136" y="4041068"/>
            <a:ext cx="936104" cy="4320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8" idx="0"/>
            <a:endCxn id="16" idx="2"/>
          </p:cNvCxnSpPr>
          <p:nvPr/>
        </p:nvCxnSpPr>
        <p:spPr>
          <a:xfrm>
            <a:off x="5796136" y="4041068"/>
            <a:ext cx="936104" cy="10081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9" idx="3"/>
            <a:endCxn id="18" idx="2"/>
          </p:cNvCxnSpPr>
          <p:nvPr/>
        </p:nvCxnSpPr>
        <p:spPr>
          <a:xfrm>
            <a:off x="3131840" y="576926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 개요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US" altLang="ko-K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중고거래 플랫폼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분야의 인증된 전문가들의 의견 나눔 기능 추가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전문가의 의견을 종합해 가격 흥정 및 판매자의 가격 결정 도움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337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INDEX : </a:t>
            </a:r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카테고리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상품 분야별 커뮤니티 확인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전문분야 등록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자신의 전문분야 등록 화면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글쓰기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상품 판매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</a:t>
            </a:r>
            <a:r>
              <a:rPr lang="en-US" altLang="ko-KR" dirty="0"/>
              <a:t> </a:t>
            </a:r>
            <a:r>
              <a:rPr lang="ko-KR" altLang="en-US" dirty="0" smtClean="0"/>
              <a:t>등의 글쓰기 기능 화면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나의 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찜한</a:t>
            </a:r>
            <a:r>
              <a:rPr lang="ko-KR" altLang="en-US" dirty="0" smtClean="0"/>
              <a:t> 상품을 확인할 수 있는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60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실시간 인기 상품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63888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분야의 질문 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56176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</a:t>
            </a:r>
            <a:r>
              <a:rPr lang="ko-KR" altLang="en-US" dirty="0" err="1" smtClean="0"/>
              <a:t>찜한</a:t>
            </a:r>
            <a:r>
              <a:rPr lang="ko-KR" altLang="en-US" dirty="0" smtClean="0"/>
              <a:t> 상품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카테고리 선택</a:t>
            </a:r>
            <a:endParaRPr lang="ko-KR" altLang="en-US" sz="150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814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36812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3888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분야의 질문 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56176" y="3645024"/>
            <a:ext cx="208823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내가 </a:t>
            </a:r>
            <a:r>
              <a:rPr lang="ko-KR" altLang="en-US" dirty="0" err="1" smtClean="0"/>
              <a:t>찜한</a:t>
            </a:r>
            <a:r>
              <a:rPr lang="ko-KR" altLang="en-US" dirty="0" smtClean="0"/>
              <a:t> 상품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971600" y="2420888"/>
            <a:ext cx="1548172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전자 제품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패션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의류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주방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가전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3" idx="2"/>
            <a:endCxn id="19" idx="0"/>
          </p:cNvCxnSpPr>
          <p:nvPr/>
        </p:nvCxnSpPr>
        <p:spPr>
          <a:xfrm flipH="1">
            <a:off x="1259632" y="3789040"/>
            <a:ext cx="486054" cy="57606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528" y="43651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HOVER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0" idx="2"/>
            <a:endCxn id="26" idx="0"/>
          </p:cNvCxnSpPr>
          <p:nvPr/>
        </p:nvCxnSpPr>
        <p:spPr>
          <a:xfrm flipH="1">
            <a:off x="5940152" y="2197166"/>
            <a:ext cx="648072" cy="72777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4048" y="29249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 EVENT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535004" y="2350087"/>
            <a:ext cx="1180164" cy="36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카테고리별</a:t>
            </a:r>
            <a:r>
              <a:rPr lang="ko-KR" altLang="en-US" dirty="0" smtClean="0"/>
              <a:t> 글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08816"/>
              </p:ext>
            </p:extLst>
          </p:nvPr>
        </p:nvGraphicFramePr>
        <p:xfrm>
          <a:off x="827584" y="2852936"/>
          <a:ext cx="7488832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47"/>
                <a:gridCol w="6619385"/>
              </a:tblGrid>
              <a:tr h="516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 제목</a:t>
                      </a:r>
                      <a:endParaRPr lang="ko-KR" altLang="en-US" dirty="0"/>
                    </a:p>
                  </a:txBody>
                  <a:tcPr/>
                </a:tc>
              </a:tr>
              <a:tr h="516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...</a:t>
                      </a:r>
                      <a:endParaRPr lang="ko-KR" altLang="en-US" dirty="0"/>
                    </a:p>
                  </a:txBody>
                  <a:tcPr/>
                </a:tc>
              </a:tr>
              <a:tr h="5160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160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60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605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372856" y="6093296"/>
            <a:ext cx="87155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6442960" y="6093296"/>
            <a:ext cx="87155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글쓰</a:t>
            </a:r>
            <a:r>
              <a:rPr lang="ko-KR" altLang="en-US" sz="1000" dirty="0"/>
              <a:t>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63688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95736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27784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59832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91880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23928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5976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88024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072" y="6165304"/>
            <a:ext cx="36004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1/2 액자 12"/>
          <p:cNvSpPr/>
          <p:nvPr/>
        </p:nvSpPr>
        <p:spPr>
          <a:xfrm rot="-2700000">
            <a:off x="1088349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1/2 액자 31"/>
          <p:cNvSpPr/>
          <p:nvPr/>
        </p:nvSpPr>
        <p:spPr>
          <a:xfrm rot="18900000">
            <a:off x="1214891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1/2 액자 32"/>
          <p:cNvSpPr/>
          <p:nvPr/>
        </p:nvSpPr>
        <p:spPr>
          <a:xfrm rot="18900000">
            <a:off x="1574931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1/2 액자 33"/>
          <p:cNvSpPr/>
          <p:nvPr/>
        </p:nvSpPr>
        <p:spPr>
          <a:xfrm rot="8100000">
            <a:off x="5624853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1/2 액자 34"/>
          <p:cNvSpPr/>
          <p:nvPr/>
        </p:nvSpPr>
        <p:spPr>
          <a:xfrm rot="8100000">
            <a:off x="5912885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1/2 액자 35"/>
          <p:cNvSpPr/>
          <p:nvPr/>
        </p:nvSpPr>
        <p:spPr>
          <a:xfrm rot="8100000">
            <a:off x="6039427" y="6192571"/>
            <a:ext cx="216024" cy="216024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전문 분야 등록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2123728" y="3284984"/>
            <a:ext cx="3726414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분야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93169" y="3284984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123728" y="3861048"/>
            <a:ext cx="3726414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상세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23728" y="4797152"/>
            <a:ext cx="3726414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회사 메일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93169" y="4797152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123720" y="5373216"/>
            <a:ext cx="3726414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인증번호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56983" y="5967584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6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3" name="직사각형 2"/>
          <p:cNvSpPr/>
          <p:nvPr/>
        </p:nvSpPr>
        <p:spPr>
          <a:xfrm>
            <a:off x="2123728" y="2852936"/>
            <a:ext cx="372641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23728" y="3212976"/>
            <a:ext cx="372641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56983" y="6093296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860032" y="6090992"/>
            <a:ext cx="990110" cy="434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4077072"/>
            <a:ext cx="372641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내용 입력 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16216" y="2996952"/>
            <a:ext cx="1872208" cy="29249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오늘 본 글 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1730" y="3790192"/>
            <a:ext cx="990110" cy="2171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파일첨부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742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6648" y="1772816"/>
            <a:ext cx="842493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 상세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36812"/>
            <a:ext cx="8424936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588224" y="1963140"/>
            <a:ext cx="1036148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종합검색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카테고리 선택</a:t>
            </a:r>
            <a:endParaRPr lang="ko-KR" altLang="en-US" sz="1500" dirty="0"/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7812360" y="1916832"/>
            <a:ext cx="807000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7740352" y="2276872"/>
            <a:ext cx="879008" cy="2160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915816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전문분야 등록</a:t>
            </a:r>
            <a:endParaRPr lang="ko-KR" altLang="en-US" sz="1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88024" y="1916832"/>
            <a:ext cx="1548172" cy="548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글쓰기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2123728" y="2924944"/>
            <a:ext cx="3726414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92080" y="6024672"/>
            <a:ext cx="864096" cy="30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글 삭제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3284984"/>
            <a:ext cx="372641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내용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16216" y="2996952"/>
            <a:ext cx="1872208" cy="29249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오늘 본 글 목록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23728" y="5381844"/>
            <a:ext cx="3096344" cy="2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입력 창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2080" y="5373216"/>
            <a:ext cx="567680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</a:t>
            </a:r>
            <a:r>
              <a:rPr lang="ko-KR" altLang="en-US" sz="1000" dirty="0"/>
              <a:t>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23728" y="5805264"/>
            <a:ext cx="2880320" cy="747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목록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	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삭제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785</TotalTime>
  <Words>638</Words>
  <Application>Microsoft Office PowerPoint</Application>
  <PresentationFormat>화면 슬라이드 쇼(4:3)</PresentationFormat>
  <Paragraphs>333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필수</vt:lpstr>
      <vt:lpstr>전문가 인증 중고거래 커뮤니티</vt:lpstr>
      <vt:lpstr>아이디어 개요 </vt:lpstr>
      <vt:lpstr>화면 구성</vt:lpstr>
      <vt:lpstr>INdex</vt:lpstr>
      <vt:lpstr>INDEX</vt:lpstr>
      <vt:lpstr>카테고리별 글 목록</vt:lpstr>
      <vt:lpstr>전문 분야 등록</vt:lpstr>
      <vt:lpstr>글쓰기</vt:lpstr>
      <vt:lpstr>글 상세-1</vt:lpstr>
      <vt:lpstr>글 상세-2(댓글 상세)</vt:lpstr>
      <vt:lpstr>로그인 / 로그아웃</vt:lpstr>
      <vt:lpstr>회원가입</vt:lpstr>
      <vt:lpstr>회원가입</vt:lpstr>
      <vt:lpstr>마이페이지</vt:lpstr>
      <vt:lpstr>동작 구성</vt:lpstr>
      <vt:lpstr>동작 구성</vt:lpstr>
      <vt:lpstr>테이블 구성(간단 버전)</vt:lpstr>
      <vt:lpstr>사용할 도구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전문가 인증 중고거래 커뮤니티</dc:title>
  <dc:creator>WJ</dc:creator>
  <cp:lastModifiedBy>WJ</cp:lastModifiedBy>
  <cp:revision>36</cp:revision>
  <dcterms:created xsi:type="dcterms:W3CDTF">2021-10-10T04:39:54Z</dcterms:created>
  <dcterms:modified xsi:type="dcterms:W3CDTF">2021-10-13T08:51:07Z</dcterms:modified>
</cp:coreProperties>
</file>