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2" r:id="rId6"/>
    <p:sldId id="257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0920-772B-4432-BE72-08105297EBAE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5FB3F-C571-4C0F-A773-96060CDB6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7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9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7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8DE25-D417-488F-A6C3-EC774D9DE5F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EDC6BF-9BBE-4F87-9181-D73B415E75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25FD-02AF-47F6-BD55-12B1583FE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지역별 맛집 리스트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06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C20ACB4-669F-4DFA-BF3B-F794E082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8" y="147417"/>
            <a:ext cx="1137285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B1947-8958-45C0-A188-E68B9ABF305F}"/>
              </a:ext>
            </a:extLst>
          </p:cNvPr>
          <p:cNvSpPr txBox="1"/>
          <p:nvPr/>
        </p:nvSpPr>
        <p:spPr>
          <a:xfrm>
            <a:off x="550805" y="95837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 작성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59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13274D-B297-4E21-AC3A-E0728248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9" y="221917"/>
            <a:ext cx="11468100" cy="605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B1947-8958-45C0-A188-E68B9ABF305F}"/>
              </a:ext>
            </a:extLst>
          </p:cNvPr>
          <p:cNvSpPr txBox="1"/>
          <p:nvPr/>
        </p:nvSpPr>
        <p:spPr>
          <a:xfrm>
            <a:off x="584791" y="10260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 작성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8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18BDD-4DE6-4805-AC95-A60D650B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F1DDB-3A56-46C2-96D4-B751CF9B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공공데이터 사용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지역별로 맛집 리스트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 테이블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지역별 맛집 테이블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리뷰 테이블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89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801D6-6668-4A3C-8485-A6420254851C}"/>
              </a:ext>
            </a:extLst>
          </p:cNvPr>
          <p:cNvSpPr txBox="1"/>
          <p:nvPr/>
        </p:nvSpPr>
        <p:spPr>
          <a:xfrm>
            <a:off x="190500" y="2505670"/>
            <a:ext cx="11811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지역별로 맛집 리스트와</a:t>
            </a:r>
            <a:r>
              <a:rPr lang="en-US" altLang="ko-KR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 algn="ctr"/>
            <a:r>
              <a:rPr lang="ko-KR" altLang="en-US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가게에 대한 리뷰를 모아 보여주도록</a:t>
            </a:r>
            <a:endParaRPr lang="en-US" altLang="ko-KR" sz="4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6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F23B-5179-4CC0-9AB9-785FBC8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DEB9-AF42-4D1C-ACC1-BA34F4E6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로그아웃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마이페이지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가게 이름 검색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리뷰 쓰기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함께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02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CB8A-257C-4BFC-8ECC-4A55CD90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9EEA597-E4C7-45BA-8C03-6FCE2A65FF20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 버튼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jsp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지역은 사용자가 선택해서 검색 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콤보박스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로그아웃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마이페이지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주제별 맛집으로 카페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중식 등으로 나눠서 보여줌</a:t>
            </a:r>
          </a:p>
        </p:txBody>
      </p:sp>
    </p:spTree>
    <p:extLst>
      <p:ext uri="{BB962C8B-B14F-4D97-AF65-F5344CB8AC3E}">
        <p14:creationId xmlns:p14="http://schemas.microsoft.com/office/powerpoint/2010/main" val="71185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468C64-AC4B-4D3E-86B1-6FEF51B3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2" y="251525"/>
            <a:ext cx="11630025" cy="597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212E-6B53-4067-B706-95C345A6FB58}"/>
              </a:ext>
            </a:extLst>
          </p:cNvPr>
          <p:cNvSpPr txBox="1"/>
          <p:nvPr/>
        </p:nvSpPr>
        <p:spPr>
          <a:xfrm>
            <a:off x="723014" y="893135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33395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CB8A-257C-4BFC-8ECC-4A55CD90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리스트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E628EA-A420-479C-812E-C0E9C4EF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 결과로 가게 리스트가 나왔을 때 사용자가 상호명을 클릭하면 상세페이지로 이동      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servlet</a:t>
            </a: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상세 페이지에는 주소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전화번호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영업시간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브레이크타임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대표메뉴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주차장 유무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가게에 대한 평균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리뷰작성 버튼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즐겨 찾기 버튼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즐겨찾기 버튼을 누른 가게들은 마이페이지에서 볼 수 있도록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86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075040-D49E-48B9-893F-53EFAA22C421}"/>
              </a:ext>
            </a:extLst>
          </p:cNvPr>
          <p:cNvGrpSpPr/>
          <p:nvPr/>
        </p:nvGrpSpPr>
        <p:grpSpPr>
          <a:xfrm>
            <a:off x="385762" y="156497"/>
            <a:ext cx="11420475" cy="5800725"/>
            <a:chOff x="385762" y="156497"/>
            <a:chExt cx="11420475" cy="5800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1AFE961-292B-4BEF-B167-EFD52828E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156497"/>
              <a:ext cx="11420475" cy="5800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D28693-76B5-4ADE-9E65-8E73A1D04866}"/>
                </a:ext>
              </a:extLst>
            </p:cNvPr>
            <p:cNvSpPr txBox="1"/>
            <p:nvPr/>
          </p:nvSpPr>
          <p:spPr>
            <a:xfrm>
              <a:off x="797442" y="9007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리스트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BEA297-E347-4624-87CF-447011314BD3}"/>
                </a:ext>
              </a:extLst>
            </p:cNvPr>
            <p:cNvSpPr/>
            <p:nvPr/>
          </p:nvSpPr>
          <p:spPr>
            <a:xfrm>
              <a:off x="2211572" y="4901609"/>
              <a:ext cx="5954233" cy="26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57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7CD54EE-43CF-4E81-91AC-1FBEE17E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6" y="256178"/>
            <a:ext cx="11391900" cy="568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D6BB6-3319-484F-9C04-43A7BB174B11}"/>
              </a:ext>
            </a:extLst>
          </p:cNvPr>
          <p:cNvSpPr txBox="1"/>
          <p:nvPr/>
        </p:nvSpPr>
        <p:spPr>
          <a:xfrm>
            <a:off x="425302" y="73073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가게 상세 정보</a:t>
            </a:r>
          </a:p>
        </p:txBody>
      </p:sp>
    </p:spTree>
    <p:extLst>
      <p:ext uri="{BB962C8B-B14F-4D97-AF65-F5344CB8AC3E}">
        <p14:creationId xmlns:p14="http://schemas.microsoft.com/office/powerpoint/2010/main" val="3983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18BDD-4DE6-4805-AC95-A60D650B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리뷰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F1DDB-3A56-46C2-96D4-B751CF9B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가게에 대한 리뷰 작성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함께 리뷰에 들어가도록 설정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HTML, CSS,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구현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리뷰 칸에는 작성자와 작성 날짜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리뷰 내용 첨부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63779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72AD7A5EAF0B4FA23B3EB81C78F319" ma:contentTypeVersion="0" ma:contentTypeDescription="새 문서를 만듭니다." ma:contentTypeScope="" ma:versionID="57d2177cb9d896d5094b2879fb14fd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19d137b6cb8630ba94619c3cc7bd3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5F12A1-93C1-4B7D-9A91-15A2F1830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23B427-7E92-43C7-8CED-10800A1730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7DCF7D-4948-4C6B-8B26-16644B576C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653</TotalTime>
  <Words>162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에스코어 드림 4 Regular</vt:lpstr>
      <vt:lpstr>Calibri</vt:lpstr>
      <vt:lpstr>Calibri Light</vt:lpstr>
      <vt:lpstr>추억</vt:lpstr>
      <vt:lpstr>지역별 맛집 리스트</vt:lpstr>
      <vt:lpstr>PowerPoint 프레젠테이션</vt:lpstr>
      <vt:lpstr>기능</vt:lpstr>
      <vt:lpstr>메인</vt:lpstr>
      <vt:lpstr>PowerPoint 프레젠테이션</vt:lpstr>
      <vt:lpstr>리스트</vt:lpstr>
      <vt:lpstr>PowerPoint 프레젠테이션</vt:lpstr>
      <vt:lpstr>PowerPoint 프레젠테이션</vt:lpstr>
      <vt:lpstr>리뷰 작성</vt:lpstr>
      <vt:lpstr>PowerPoint 프레젠테이션</vt:lpstr>
      <vt:lpstr>PowerPoint 프레젠테이션</vt:lpstr>
      <vt:lpstr>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지역별 맛집 리스트</dc:title>
  <dc:creator>김광덕</dc:creator>
  <cp:lastModifiedBy>김광덕</cp:lastModifiedBy>
  <cp:revision>4</cp:revision>
  <dcterms:created xsi:type="dcterms:W3CDTF">2021-10-07T08:13:20Z</dcterms:created>
  <dcterms:modified xsi:type="dcterms:W3CDTF">2021-10-10T16:42:46Z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0x0101001572AD7A5EAF0B4FA23B3EB81C78F319</vt:lpwstr>
  </property>
</Properties>
</file>