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4" r:id="rId8"/>
    <p:sldId id="265" r:id="rId9"/>
    <p:sldId id="270" r:id="rId10"/>
    <p:sldId id="27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D923-35E4-4562-8537-90DCB8B65008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0ED8BB-E5AA-484D-AD20-D60EA74D15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D923-35E4-4562-8537-90DCB8B65008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D8BB-E5AA-484D-AD20-D60EA74D15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D923-35E4-4562-8537-90DCB8B65008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D8BB-E5AA-484D-AD20-D60EA74D15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D923-35E4-4562-8537-90DCB8B65008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D8BB-E5AA-484D-AD20-D60EA74D15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D923-35E4-4562-8537-90DCB8B65008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0ED8BB-E5AA-484D-AD20-D60EA74D15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D923-35E4-4562-8537-90DCB8B65008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D8BB-E5AA-484D-AD20-D60EA74D15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D923-35E4-4562-8537-90DCB8B65008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D8BB-E5AA-484D-AD20-D60EA74D15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D923-35E4-4562-8537-90DCB8B65008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D8BB-E5AA-484D-AD20-D60EA74D15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D923-35E4-4562-8537-90DCB8B65008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D8BB-E5AA-484D-AD20-D60EA74D15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D923-35E4-4562-8537-90DCB8B65008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D8BB-E5AA-484D-AD20-D60EA74D15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D923-35E4-4562-8537-90DCB8B65008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0ED8BB-E5AA-484D-AD20-D60EA74D15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5ADD923-35E4-4562-8537-90DCB8B65008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A0ED8BB-E5AA-484D-AD20-D60EA74D15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93305"/>
            <a:ext cx="9144000" cy="1227583"/>
          </a:xfrm>
        </p:spPr>
        <p:txBody>
          <a:bodyPr/>
          <a:lstStyle/>
          <a:p>
            <a:pPr algn="ctr"/>
            <a:r>
              <a:rPr lang="ko-KR" altLang="en-US" sz="3000" dirty="0" smtClean="0"/>
              <a:t>전문가 인증 중고거래 커뮤니티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132856"/>
            <a:ext cx="9144000" cy="914400"/>
          </a:xfrm>
        </p:spPr>
        <p:txBody>
          <a:bodyPr anchor="ctr"/>
          <a:lstStyle/>
          <a:p>
            <a:pPr lvl="1"/>
            <a:r>
              <a:rPr lang="en-US" altLang="ko-KR" dirty="0" smtClean="0"/>
              <a:t>JSP</a:t>
            </a:r>
            <a:r>
              <a:rPr lang="ko-KR" altLang="en-US" dirty="0"/>
              <a:t>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</a:t>
            </a:r>
            <a:r>
              <a:rPr lang="ko-KR" altLang="en-US" dirty="0" smtClean="0"/>
              <a:t>아이디어</a:t>
            </a:r>
            <a:r>
              <a:rPr lang="en-US" altLang="ko-KR" dirty="0" smtClean="0"/>
              <a:t>1-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0" y="4365104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/>
            <a:r>
              <a:rPr lang="en-US" altLang="ko-KR" dirty="0" smtClean="0"/>
              <a:t>5</a:t>
            </a:r>
            <a:r>
              <a:rPr lang="ko-KR" altLang="en-US" dirty="0" smtClean="0"/>
              <a:t>조 이우진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7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6648" y="1772816"/>
            <a:ext cx="842493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ㅈ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 상세</a:t>
            </a:r>
            <a:r>
              <a:rPr lang="en-US" altLang="ko-KR" dirty="0" smtClean="0"/>
              <a:t>-2(</a:t>
            </a:r>
            <a:r>
              <a:rPr lang="ko-KR" altLang="en-US" dirty="0" err="1"/>
              <a:t>댓</a:t>
            </a:r>
            <a:r>
              <a:rPr lang="ko-KR" altLang="en-US" dirty="0" err="1" smtClean="0"/>
              <a:t>글</a:t>
            </a:r>
            <a:r>
              <a:rPr lang="ko-KR" altLang="en-US" dirty="0" smtClean="0"/>
              <a:t> 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36812"/>
            <a:ext cx="8424936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588224" y="1963140"/>
            <a:ext cx="1036148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종합검색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카테고리 선택</a:t>
            </a:r>
            <a:endParaRPr lang="ko-KR" altLang="en-US" sz="1500" dirty="0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7812360" y="1916832"/>
            <a:ext cx="807000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7740352" y="2276872"/>
            <a:ext cx="879008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15816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전문분야 등록</a:t>
            </a:r>
            <a:endParaRPr lang="ko-KR" altLang="en-US" sz="1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88024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글쓰기</a:t>
            </a:r>
            <a:endParaRPr lang="ko-KR" altLang="en-US" sz="1500" dirty="0"/>
          </a:p>
        </p:txBody>
      </p:sp>
      <p:sp>
        <p:nvSpPr>
          <p:cNvPr id="38" name="직사각형 37"/>
          <p:cNvSpPr/>
          <p:nvPr/>
        </p:nvSpPr>
        <p:spPr>
          <a:xfrm>
            <a:off x="2123728" y="2924944"/>
            <a:ext cx="372641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92080" y="6024672"/>
            <a:ext cx="864096" cy="308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 삭제</a:t>
            </a:r>
            <a:endParaRPr lang="ko-KR" altLang="en-US" sz="1500" dirty="0"/>
          </a:p>
        </p:txBody>
      </p:sp>
      <p:sp>
        <p:nvSpPr>
          <p:cNvPr id="6" name="직사각형 5"/>
          <p:cNvSpPr/>
          <p:nvPr/>
        </p:nvSpPr>
        <p:spPr>
          <a:xfrm>
            <a:off x="2123728" y="3284984"/>
            <a:ext cx="3726414" cy="1174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내용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16216" y="2996952"/>
            <a:ext cx="1872208" cy="29249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오늘 본 글 목록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23728" y="4589756"/>
            <a:ext cx="3096344" cy="2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입력 창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92080" y="4581128"/>
            <a:ext cx="567680" cy="288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</a:t>
            </a:r>
            <a:r>
              <a:rPr lang="ko-KR" altLang="en-US" sz="1000" dirty="0"/>
              <a:t>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123728" y="4985800"/>
            <a:ext cx="2880320" cy="1683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 smtClean="0">
                <a:solidFill>
                  <a:schemeClr val="tx1"/>
                </a:solidFill>
              </a:rPr>
              <a:t>댓글러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관심 있어요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err="1" smtClean="0">
                <a:solidFill>
                  <a:schemeClr val="tx1"/>
                </a:solidFill>
              </a:rPr>
              <a:t>나전문</a:t>
            </a:r>
            <a:r>
              <a:rPr lang="en-US" altLang="ko-KR" sz="1200" dirty="0" smtClean="0">
                <a:solidFill>
                  <a:schemeClr val="tx1"/>
                </a:solidFill>
              </a:rPr>
              <a:t>: 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이 분야의 전문가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상태가 좋습니다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 5</a:t>
            </a:r>
            <a:r>
              <a:rPr lang="ko-KR" altLang="en-US" sz="1200" dirty="0" smtClean="0">
                <a:solidFill>
                  <a:schemeClr val="tx1"/>
                </a:solidFill>
              </a:rPr>
              <a:t>만원은 받으셔도 될 거 같아요</a:t>
            </a:r>
            <a:r>
              <a:rPr lang="en-US" altLang="ko-KR" sz="1200" dirty="0" smtClean="0">
                <a:solidFill>
                  <a:schemeClr val="tx1"/>
                </a:solidFill>
              </a:rPr>
              <a:t>.		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endCxn id="8" idx="1"/>
          </p:cNvCxnSpPr>
          <p:nvPr/>
        </p:nvCxnSpPr>
        <p:spPr>
          <a:xfrm flipV="1">
            <a:off x="3689902" y="5242411"/>
            <a:ext cx="1336132" cy="4051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6034" y="5111606"/>
            <a:ext cx="1562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전문가 등록완료 경우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9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772816"/>
            <a:ext cx="842493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36812"/>
            <a:ext cx="8424936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588224" y="1963140"/>
            <a:ext cx="1036148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종합검색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카테고리 선택</a:t>
            </a:r>
            <a:endParaRPr lang="ko-KR" altLang="en-US" sz="1500" dirty="0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7812360" y="1916832"/>
            <a:ext cx="807000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7740352" y="2276872"/>
            <a:ext cx="879008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15816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전문분야 등록</a:t>
            </a:r>
            <a:endParaRPr lang="ko-KR" altLang="en-US" sz="1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88024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글쓰기</a:t>
            </a:r>
            <a:endParaRPr lang="ko-KR" altLang="en-US" sz="1500" dirty="0"/>
          </a:p>
        </p:txBody>
      </p:sp>
      <p:sp>
        <p:nvSpPr>
          <p:cNvPr id="42" name="직사각형 41"/>
          <p:cNvSpPr/>
          <p:nvPr/>
        </p:nvSpPr>
        <p:spPr>
          <a:xfrm>
            <a:off x="2699792" y="5661248"/>
            <a:ext cx="990110" cy="434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030162" y="5661248"/>
            <a:ext cx="990110" cy="434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초기화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73777" y="3969060"/>
            <a:ext cx="4509501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아이디를 입력하세요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87795" y="4797152"/>
            <a:ext cx="4509501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비밀번호를 입력하세요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92968" y="5661248"/>
            <a:ext cx="1143127" cy="434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회원가입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4005064"/>
            <a:ext cx="63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ID: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7703" y="4829090"/>
            <a:ext cx="78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PW: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3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772816"/>
            <a:ext cx="842493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736812"/>
            <a:ext cx="8424936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588224" y="1963140"/>
            <a:ext cx="1036148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종합검색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카테고리 선택</a:t>
            </a:r>
            <a:endParaRPr lang="ko-KR" altLang="en-US" sz="1500" dirty="0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7812360" y="1916832"/>
            <a:ext cx="807000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7740352" y="2276872"/>
            <a:ext cx="879008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15816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전문분야 등록</a:t>
            </a:r>
            <a:endParaRPr lang="ko-KR" altLang="en-US" sz="1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88024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글쓰기</a:t>
            </a:r>
            <a:endParaRPr lang="ko-KR" altLang="en-US" sz="1500" dirty="0"/>
          </a:p>
        </p:txBody>
      </p:sp>
      <p:sp>
        <p:nvSpPr>
          <p:cNvPr id="42" name="직사각형 41"/>
          <p:cNvSpPr/>
          <p:nvPr/>
        </p:nvSpPr>
        <p:spPr>
          <a:xfrm>
            <a:off x="3149842" y="5661248"/>
            <a:ext cx="990110" cy="434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</a:t>
            </a:r>
            <a:r>
              <a:rPr lang="ko-KR" altLang="en-US" dirty="0"/>
              <a:t>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878034" y="5661248"/>
            <a:ext cx="990110" cy="434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초기화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41729" y="3212976"/>
            <a:ext cx="4509501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아이디를 입력하세요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50731" y="4005064"/>
            <a:ext cx="4509501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비밀번호를 입력하세요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3212976"/>
            <a:ext cx="63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ID: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70639" y="4037002"/>
            <a:ext cx="78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PW: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76256" y="3338719"/>
            <a:ext cx="990110" cy="234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중복확인</a:t>
            </a:r>
            <a:endParaRPr lang="ko-KR" alt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4797152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513" y="4797152"/>
            <a:ext cx="674519" cy="551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787056"/>
            <a:ext cx="6477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0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772816"/>
            <a:ext cx="842493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736812"/>
            <a:ext cx="8424936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588224" y="1963140"/>
            <a:ext cx="1036148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종합검색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카테고리 선택</a:t>
            </a:r>
            <a:endParaRPr lang="ko-KR" altLang="en-US" sz="1500" dirty="0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7812360" y="1916832"/>
            <a:ext cx="807000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7740352" y="2276872"/>
            <a:ext cx="879008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15816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전문분야 등록</a:t>
            </a:r>
            <a:endParaRPr lang="ko-KR" altLang="en-US" sz="1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88024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글쓰기</a:t>
            </a:r>
            <a:endParaRPr lang="ko-KR" altLang="en-US" sz="1500" dirty="0"/>
          </a:p>
        </p:txBody>
      </p:sp>
      <p:sp>
        <p:nvSpPr>
          <p:cNvPr id="42" name="직사각형 41"/>
          <p:cNvSpPr/>
          <p:nvPr/>
        </p:nvSpPr>
        <p:spPr>
          <a:xfrm>
            <a:off x="3149842" y="5661248"/>
            <a:ext cx="990110" cy="434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</a:t>
            </a:r>
            <a:r>
              <a:rPr lang="ko-KR" altLang="en-US" dirty="0"/>
              <a:t>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878034" y="5661248"/>
            <a:ext cx="990110" cy="434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초기화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41729" y="3212976"/>
            <a:ext cx="4509501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아이디를 입력하세요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50731" y="4005064"/>
            <a:ext cx="4509501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비밀번호를 입력하세요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3212976"/>
            <a:ext cx="63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ID: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70639" y="4037002"/>
            <a:ext cx="78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PW: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76256" y="3338719"/>
            <a:ext cx="990110" cy="234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중복확인</a:t>
            </a:r>
            <a:endParaRPr lang="ko-KR" alt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4797152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513" y="4797152"/>
            <a:ext cx="674519" cy="551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787056"/>
            <a:ext cx="6477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51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772816"/>
            <a:ext cx="842493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36812"/>
            <a:ext cx="8424936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588224" y="1963140"/>
            <a:ext cx="1036148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종합검색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카테고리 선택</a:t>
            </a:r>
            <a:endParaRPr lang="ko-KR" altLang="en-US" sz="1500" dirty="0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7812360" y="1916832"/>
            <a:ext cx="807000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7740352" y="2276872"/>
            <a:ext cx="879008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15816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전문분야 등록</a:t>
            </a:r>
            <a:endParaRPr lang="ko-KR" altLang="en-US" sz="1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88024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글쓰기</a:t>
            </a:r>
            <a:endParaRPr lang="ko-KR" altLang="en-US" sz="1500" dirty="0"/>
          </a:p>
        </p:txBody>
      </p:sp>
      <p:sp>
        <p:nvSpPr>
          <p:cNvPr id="22" name="직사각형 21"/>
          <p:cNvSpPr/>
          <p:nvPr/>
        </p:nvSpPr>
        <p:spPr>
          <a:xfrm>
            <a:off x="971600" y="3645024"/>
            <a:ext cx="208823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내가 작성한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글 목록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563888" y="3645024"/>
            <a:ext cx="208823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내가 답변한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글 목록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6156176" y="3645024"/>
            <a:ext cx="208823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내가 찜 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상품</a:t>
            </a:r>
            <a:r>
              <a:rPr lang="en-US" altLang="ko-KR" dirty="0"/>
              <a:t>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69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 구성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9592" y="1916832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/index.do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03848" y="1916832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IndexAction</a:t>
            </a:r>
            <a:endParaRPr lang="ko-KR" altLang="en-US" sz="1600" dirty="0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2195736" y="213285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5652120" y="1916832"/>
            <a:ext cx="1296144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" idx="3"/>
            <a:endCxn id="9" idx="1"/>
          </p:cNvCxnSpPr>
          <p:nvPr/>
        </p:nvCxnSpPr>
        <p:spPr>
          <a:xfrm>
            <a:off x="4499992" y="213285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347864" y="980728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76056" y="980728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JAVA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04248" y="980728"/>
            <a:ext cx="1296144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99592" y="2636912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/category.do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03848" y="2636912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CategoryAction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2195736" y="285293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5652120" y="2636912"/>
            <a:ext cx="1296144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~~list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22" idx="3"/>
            <a:endCxn id="24" idx="1"/>
          </p:cNvCxnSpPr>
          <p:nvPr/>
        </p:nvCxnSpPr>
        <p:spPr>
          <a:xfrm>
            <a:off x="4499992" y="285293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48264" y="2735342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※</a:t>
            </a:r>
            <a:r>
              <a:rPr lang="ko-KR" altLang="en-US" sz="1100" dirty="0" smtClean="0"/>
              <a:t>모든 카테고리 별도</a:t>
            </a:r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99592" y="3356992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/write.do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55776" y="3356992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WriteAction</a:t>
            </a:r>
            <a:endParaRPr lang="ko-KR" altLang="en-US" sz="1600" dirty="0"/>
          </a:p>
        </p:txBody>
      </p:sp>
      <p:cxnSp>
        <p:nvCxnSpPr>
          <p:cNvPr id="29" name="직선 화살표 연결선 28"/>
          <p:cNvCxnSpPr>
            <a:stCxn id="27" idx="3"/>
            <a:endCxn id="28" idx="1"/>
          </p:cNvCxnSpPr>
          <p:nvPr/>
        </p:nvCxnSpPr>
        <p:spPr>
          <a:xfrm>
            <a:off x="2195736" y="357301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4283968" y="3356992"/>
            <a:ext cx="1296144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write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8" idx="3"/>
            <a:endCxn id="30" idx="1"/>
          </p:cNvCxnSpPr>
          <p:nvPr/>
        </p:nvCxnSpPr>
        <p:spPr>
          <a:xfrm>
            <a:off x="3851920" y="357301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6012160" y="3356992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SaveAction</a:t>
            </a:r>
            <a:endParaRPr lang="ko-KR" altLang="en-US" sz="1600" dirty="0"/>
          </a:p>
        </p:txBody>
      </p:sp>
      <p:cxnSp>
        <p:nvCxnSpPr>
          <p:cNvPr id="38" name="직선 화살표 연결선 37"/>
          <p:cNvCxnSpPr>
            <a:stCxn id="30" idx="3"/>
            <a:endCxn id="37" idx="1"/>
          </p:cNvCxnSpPr>
          <p:nvPr/>
        </p:nvCxnSpPr>
        <p:spPr>
          <a:xfrm>
            <a:off x="5580112" y="357301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7596336" y="3356992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/detail.do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7" idx="3"/>
            <a:endCxn id="41" idx="1"/>
          </p:cNvCxnSpPr>
          <p:nvPr/>
        </p:nvCxnSpPr>
        <p:spPr>
          <a:xfrm>
            <a:off x="7308304" y="357301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7596336" y="4077072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DetailAction</a:t>
            </a:r>
            <a:endParaRPr lang="ko-KR" altLang="en-US" sz="1400" dirty="0"/>
          </a:p>
        </p:txBody>
      </p:sp>
      <p:cxnSp>
        <p:nvCxnSpPr>
          <p:cNvPr id="53" name="직선 화살표 연결선 52"/>
          <p:cNvCxnSpPr>
            <a:stCxn id="41" idx="2"/>
            <a:endCxn id="46" idx="0"/>
          </p:cNvCxnSpPr>
          <p:nvPr/>
        </p:nvCxnSpPr>
        <p:spPr>
          <a:xfrm>
            <a:off x="8244408" y="378904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300192" y="3815462"/>
            <a:ext cx="25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para: </a:t>
            </a:r>
            <a:r>
              <a:rPr lang="en-US" altLang="ko-KR" sz="1100" dirty="0" err="1" smtClean="0"/>
              <a:t>write.category</a:t>
            </a:r>
            <a:r>
              <a:rPr lang="en-US" altLang="ko-KR" sz="1100" dirty="0" smtClean="0"/>
              <a:t>,</a:t>
            </a:r>
            <a:r>
              <a:rPr lang="ko-KR" altLang="en-US" sz="1100" dirty="0"/>
              <a:t> </a:t>
            </a:r>
            <a:r>
              <a:rPr lang="en-US" altLang="ko-KR" sz="1100" dirty="0" err="1" smtClean="0"/>
              <a:t>write.idx</a:t>
            </a:r>
            <a:endParaRPr lang="ko-KR" altLang="en-US" sz="1100" dirty="0"/>
          </a:p>
        </p:txBody>
      </p:sp>
      <p:cxnSp>
        <p:nvCxnSpPr>
          <p:cNvPr id="62" name="직선 화살표 연결선 61"/>
          <p:cNvCxnSpPr>
            <a:stCxn id="46" idx="1"/>
            <a:endCxn id="65" idx="3"/>
          </p:cNvCxnSpPr>
          <p:nvPr/>
        </p:nvCxnSpPr>
        <p:spPr>
          <a:xfrm flipH="1">
            <a:off x="7308304" y="429309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6012160" y="4077072"/>
            <a:ext cx="1296144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detail</a:t>
            </a:r>
            <a:endParaRPr lang="ko-KR" altLang="en-US" dirty="0"/>
          </a:p>
        </p:txBody>
      </p:sp>
      <p:sp>
        <p:nvSpPr>
          <p:cNvPr id="67" name="제목 1"/>
          <p:cNvSpPr txBox="1">
            <a:spLocks/>
          </p:cNvSpPr>
          <p:nvPr/>
        </p:nvSpPr>
        <p:spPr>
          <a:xfrm>
            <a:off x="0" y="1916832"/>
            <a:ext cx="89959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홈</a:t>
            </a:r>
          </a:p>
        </p:txBody>
      </p:sp>
      <p:sp>
        <p:nvSpPr>
          <p:cNvPr id="68" name="제목 1"/>
          <p:cNvSpPr txBox="1">
            <a:spLocks/>
          </p:cNvSpPr>
          <p:nvPr/>
        </p:nvSpPr>
        <p:spPr>
          <a:xfrm>
            <a:off x="0" y="2636912"/>
            <a:ext cx="89959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카테고리 검색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9" name="제목 1"/>
          <p:cNvSpPr txBox="1">
            <a:spLocks/>
          </p:cNvSpPr>
          <p:nvPr/>
        </p:nvSpPr>
        <p:spPr>
          <a:xfrm>
            <a:off x="0" y="3356992"/>
            <a:ext cx="89959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글쓰기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899592" y="4797152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/login.do</a:t>
            </a:r>
            <a:endParaRPr lang="ko-KR" altLang="en-US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2555776" y="4797152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LoginAction</a:t>
            </a:r>
            <a:endParaRPr lang="ko-KR" altLang="en-US" sz="1600" dirty="0"/>
          </a:p>
        </p:txBody>
      </p:sp>
      <p:cxnSp>
        <p:nvCxnSpPr>
          <p:cNvPr id="72" name="직선 화살표 연결선 71"/>
          <p:cNvCxnSpPr>
            <a:stCxn id="70" idx="3"/>
            <a:endCxn id="71" idx="1"/>
          </p:cNvCxnSpPr>
          <p:nvPr/>
        </p:nvCxnSpPr>
        <p:spPr>
          <a:xfrm>
            <a:off x="2195736" y="501317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4283968" y="4797152"/>
            <a:ext cx="1296144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cxnSp>
        <p:nvCxnSpPr>
          <p:cNvPr id="74" name="직선 화살표 연결선 73"/>
          <p:cNvCxnSpPr>
            <a:stCxn id="71" idx="3"/>
            <a:endCxn id="73" idx="1"/>
          </p:cNvCxnSpPr>
          <p:nvPr/>
        </p:nvCxnSpPr>
        <p:spPr>
          <a:xfrm>
            <a:off x="3851920" y="501317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6012160" y="4797152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SignInAction</a:t>
            </a:r>
            <a:endParaRPr lang="ko-KR" altLang="en-US" sz="1400" dirty="0"/>
          </a:p>
        </p:txBody>
      </p:sp>
      <p:cxnSp>
        <p:nvCxnSpPr>
          <p:cNvPr id="76" name="직선 화살표 연결선 75"/>
          <p:cNvCxnSpPr>
            <a:stCxn id="73" idx="3"/>
            <a:endCxn id="75" idx="1"/>
          </p:cNvCxnSpPr>
          <p:nvPr/>
        </p:nvCxnSpPr>
        <p:spPr>
          <a:xfrm>
            <a:off x="5580112" y="501317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7596336" y="4797152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/index.do</a:t>
            </a:r>
            <a:endParaRPr lang="ko-KR" altLang="en-US" dirty="0"/>
          </a:p>
        </p:txBody>
      </p:sp>
      <p:cxnSp>
        <p:nvCxnSpPr>
          <p:cNvPr id="78" name="직선 화살표 연결선 77"/>
          <p:cNvCxnSpPr>
            <a:stCxn id="75" idx="3"/>
            <a:endCxn id="77" idx="1"/>
          </p:cNvCxnSpPr>
          <p:nvPr/>
        </p:nvCxnSpPr>
        <p:spPr>
          <a:xfrm>
            <a:off x="7308304" y="501317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제목 1"/>
          <p:cNvSpPr txBox="1">
            <a:spLocks/>
          </p:cNvSpPr>
          <p:nvPr/>
        </p:nvSpPr>
        <p:spPr>
          <a:xfrm>
            <a:off x="0" y="4797152"/>
            <a:ext cx="89959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</a:t>
            </a: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555776" y="5445224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/regist.do</a:t>
            </a:r>
            <a:endParaRPr lang="ko-KR" altLang="en-US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283968" y="5445224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ResistAction</a:t>
            </a:r>
            <a:endParaRPr lang="ko-KR" altLang="en-US" sz="1400" dirty="0"/>
          </a:p>
        </p:txBody>
      </p:sp>
      <p:cxnSp>
        <p:nvCxnSpPr>
          <p:cNvPr id="87" name="직선 화살표 연결선 86"/>
          <p:cNvCxnSpPr>
            <a:stCxn id="85" idx="3"/>
            <a:endCxn id="86" idx="1"/>
          </p:cNvCxnSpPr>
          <p:nvPr/>
        </p:nvCxnSpPr>
        <p:spPr>
          <a:xfrm>
            <a:off x="3851920" y="56612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6" idx="3"/>
            <a:endCxn id="92" idx="1"/>
          </p:cNvCxnSpPr>
          <p:nvPr/>
        </p:nvCxnSpPr>
        <p:spPr>
          <a:xfrm>
            <a:off x="5580112" y="56612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6012160" y="5445224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/index.do</a:t>
            </a:r>
            <a:endParaRPr lang="ko-KR" altLang="en-US" dirty="0"/>
          </a:p>
        </p:txBody>
      </p:sp>
      <p:sp>
        <p:nvSpPr>
          <p:cNvPr id="94" name="제목 1"/>
          <p:cNvSpPr txBox="1">
            <a:spLocks/>
          </p:cNvSpPr>
          <p:nvPr/>
        </p:nvSpPr>
        <p:spPr>
          <a:xfrm>
            <a:off x="0" y="5445224"/>
            <a:ext cx="89959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</a:t>
            </a: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899592" y="5445224"/>
            <a:ext cx="1296144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cxnSp>
        <p:nvCxnSpPr>
          <p:cNvPr id="97" name="직선 화살표 연결선 96"/>
          <p:cNvCxnSpPr>
            <a:stCxn id="96" idx="3"/>
            <a:endCxn id="85" idx="1"/>
          </p:cNvCxnSpPr>
          <p:nvPr/>
        </p:nvCxnSpPr>
        <p:spPr>
          <a:xfrm>
            <a:off x="2195736" y="566124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899592" y="6093296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/sarch.do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555776" y="6093296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SearchAction</a:t>
            </a:r>
            <a:endParaRPr lang="ko-KR" altLang="en-US" sz="1400" dirty="0"/>
          </a:p>
        </p:txBody>
      </p:sp>
      <p:cxnSp>
        <p:nvCxnSpPr>
          <p:cNvPr id="102" name="직선 화살표 연결선 101"/>
          <p:cNvCxnSpPr>
            <a:stCxn id="100" idx="3"/>
            <a:endCxn id="101" idx="1"/>
          </p:cNvCxnSpPr>
          <p:nvPr/>
        </p:nvCxnSpPr>
        <p:spPr>
          <a:xfrm>
            <a:off x="2195736" y="630932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모서리가 둥근 직사각형 102"/>
          <p:cNvSpPr/>
          <p:nvPr/>
        </p:nvSpPr>
        <p:spPr>
          <a:xfrm>
            <a:off x="4283968" y="6093296"/>
            <a:ext cx="1296144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cxnSp>
        <p:nvCxnSpPr>
          <p:cNvPr id="104" name="직선 화살표 연결선 103"/>
          <p:cNvCxnSpPr>
            <a:stCxn id="101" idx="3"/>
            <a:endCxn id="103" idx="1"/>
          </p:cNvCxnSpPr>
          <p:nvPr/>
        </p:nvCxnSpPr>
        <p:spPr>
          <a:xfrm>
            <a:off x="3851920" y="630932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6012160" y="6093296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SignInAction</a:t>
            </a:r>
            <a:endParaRPr lang="ko-KR" altLang="en-US" sz="1400" dirty="0"/>
          </a:p>
        </p:txBody>
      </p:sp>
      <p:cxnSp>
        <p:nvCxnSpPr>
          <p:cNvPr id="106" name="직선 화살표 연결선 105"/>
          <p:cNvCxnSpPr>
            <a:stCxn id="103" idx="3"/>
            <a:endCxn id="105" idx="1"/>
          </p:cNvCxnSpPr>
          <p:nvPr/>
        </p:nvCxnSpPr>
        <p:spPr>
          <a:xfrm>
            <a:off x="5580112" y="630932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7596336" y="6093296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/index.do</a:t>
            </a:r>
            <a:endParaRPr lang="ko-KR" altLang="en-US" dirty="0"/>
          </a:p>
        </p:txBody>
      </p:sp>
      <p:cxnSp>
        <p:nvCxnSpPr>
          <p:cNvPr id="108" name="직선 화살표 연결선 107"/>
          <p:cNvCxnSpPr>
            <a:stCxn id="105" idx="3"/>
            <a:endCxn id="107" idx="1"/>
          </p:cNvCxnSpPr>
          <p:nvPr/>
        </p:nvCxnSpPr>
        <p:spPr>
          <a:xfrm>
            <a:off x="7308304" y="630932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제목 1"/>
          <p:cNvSpPr txBox="1">
            <a:spLocks/>
          </p:cNvSpPr>
          <p:nvPr/>
        </p:nvSpPr>
        <p:spPr>
          <a:xfrm>
            <a:off x="0" y="6093296"/>
            <a:ext cx="89959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종합검색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123728" y="2375302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para: </a:t>
            </a:r>
            <a:r>
              <a:rPr lang="en-US" altLang="ko-KR" sz="1100" dirty="0" err="1" smtClean="0"/>
              <a:t>write.category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907704" y="4463534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para: </a:t>
            </a:r>
            <a:r>
              <a:rPr lang="en-US" altLang="ko-KR" sz="1100" dirty="0" err="1" smtClean="0"/>
              <a:t>user.idx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4547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 구성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47864" y="980728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76056" y="980728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JAVA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04248" y="980728"/>
            <a:ext cx="1296144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115616" y="1916832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/mypage.do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419872" y="1916832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MyPageAction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64" idx="3"/>
            <a:endCxn id="66" idx="1"/>
          </p:cNvCxnSpPr>
          <p:nvPr/>
        </p:nvCxnSpPr>
        <p:spPr>
          <a:xfrm>
            <a:off x="2411760" y="213285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5868144" y="1916832"/>
            <a:ext cx="1296144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mypage</a:t>
            </a:r>
            <a:endParaRPr lang="ko-KR" altLang="en-US" dirty="0"/>
          </a:p>
        </p:txBody>
      </p:sp>
      <p:cxnSp>
        <p:nvCxnSpPr>
          <p:cNvPr id="81" name="직선 화살표 연결선 80"/>
          <p:cNvCxnSpPr>
            <a:stCxn id="66" idx="3"/>
            <a:endCxn id="80" idx="1"/>
          </p:cNvCxnSpPr>
          <p:nvPr/>
        </p:nvCxnSpPr>
        <p:spPr>
          <a:xfrm>
            <a:off x="4716016" y="213285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제목 1"/>
          <p:cNvSpPr txBox="1">
            <a:spLocks/>
          </p:cNvSpPr>
          <p:nvPr/>
        </p:nvSpPr>
        <p:spPr>
          <a:xfrm>
            <a:off x="0" y="1916832"/>
            <a:ext cx="104360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마이페이</a:t>
            </a:r>
            <a:r>
              <a:rPr lang="ko-KR" altLang="en-US" sz="20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3" name="제목 1"/>
          <p:cNvSpPr txBox="1">
            <a:spLocks/>
          </p:cNvSpPr>
          <p:nvPr/>
        </p:nvSpPr>
        <p:spPr>
          <a:xfrm>
            <a:off x="2376264" y="1772816"/>
            <a:ext cx="104360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39752" y="1642011"/>
            <a:ext cx="110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para: </a:t>
            </a:r>
            <a:r>
              <a:rPr lang="en-US" altLang="ko-KR" sz="1100" dirty="0" err="1" smtClean="0"/>
              <a:t>user.idx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5833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간단 버전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957564"/>
              </p:ext>
            </p:extLst>
          </p:nvPr>
        </p:nvGraphicFramePr>
        <p:xfrm>
          <a:off x="323528" y="2531359"/>
          <a:ext cx="3312368" cy="2337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77007"/>
                <a:gridCol w="1266472"/>
                <a:gridCol w="468889"/>
              </a:tblGrid>
              <a:tr h="41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535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idx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고객번호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int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535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name: </a:t>
                      </a:r>
                      <a:r>
                        <a:rPr lang="ko-KR" altLang="en-US" sz="1100" dirty="0" smtClean="0"/>
                        <a:t>이름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</a:t>
                      </a:r>
                    </a:p>
                  </a:txBody>
                  <a:tcPr anchor="ctr"/>
                </a:tc>
              </a:tr>
              <a:tr h="2535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id: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string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17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password: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비밀번호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string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</a:t>
                      </a:r>
                      <a:endParaRPr lang="ko-KR" altLang="en-US" sz="1100" dirty="0" smtClean="0"/>
                    </a:p>
                  </a:txBody>
                  <a:tcPr anchor="ctr"/>
                </a:tc>
              </a:tr>
              <a:tr h="253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email:  </a:t>
                      </a:r>
                      <a:r>
                        <a:rPr lang="ko-KR" altLang="en-US" sz="1100" dirty="0" err="1" smtClean="0"/>
                        <a:t>이메일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string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</a:t>
                      </a:r>
                      <a:endParaRPr lang="ko-KR" altLang="en-US" sz="1100" dirty="0" smtClean="0"/>
                    </a:p>
                  </a:txBody>
                  <a:tcPr anchor="ctr"/>
                </a:tc>
              </a:tr>
              <a:tr h="417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proidx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전문가 번호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카테고리 번호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string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X</a:t>
                      </a:r>
                      <a:endParaRPr lang="ko-KR" altLang="en-US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632637"/>
              </p:ext>
            </p:extLst>
          </p:nvPr>
        </p:nvGraphicFramePr>
        <p:xfrm>
          <a:off x="5004047" y="1844825"/>
          <a:ext cx="2952329" cy="18524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6289"/>
                <a:gridCol w="628020"/>
                <a:gridCol w="628020"/>
              </a:tblGrid>
              <a:tr h="397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write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type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not</a:t>
                      </a:r>
                      <a:r>
                        <a:rPr lang="en-US" altLang="ko-KR" sz="1100" baseline="0" dirty="0" smtClean="0"/>
                        <a:t> null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41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idx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글 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int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41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category: </a:t>
                      </a:r>
                      <a:r>
                        <a:rPr lang="ko-KR" altLang="en-US" sz="1100" dirty="0" smtClean="0"/>
                        <a:t>카테고리 번호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</a:t>
                      </a:r>
                    </a:p>
                  </a:txBody>
                  <a:tcPr anchor="ctr"/>
                </a:tc>
              </a:tr>
              <a:tr h="241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userId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유저 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string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41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subject: </a:t>
                      </a:r>
                      <a:r>
                        <a:rPr lang="ko-KR" altLang="en-US" sz="1100" dirty="0" smtClean="0"/>
                        <a:t>글 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string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894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content: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글 내용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string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</a:t>
                      </a:r>
                      <a:endParaRPr lang="ko-KR" altLang="en-US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303429"/>
              </p:ext>
            </p:extLst>
          </p:nvPr>
        </p:nvGraphicFramePr>
        <p:xfrm>
          <a:off x="5004047" y="4318514"/>
          <a:ext cx="2952329" cy="15587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6289"/>
                <a:gridCol w="628020"/>
                <a:gridCol w="628020"/>
              </a:tblGrid>
              <a:tr h="39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comment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type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not</a:t>
                      </a:r>
                      <a:r>
                        <a:rPr lang="en-US" altLang="ko-KR" sz="1100" baseline="0" dirty="0" smtClean="0"/>
                        <a:t> null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41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idx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댓글</a:t>
                      </a:r>
                      <a:r>
                        <a:rPr lang="ko-KR" altLang="en-US" sz="1100" baseline="0" dirty="0" smtClean="0"/>
                        <a:t> 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int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41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writeIdx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smtClean="0"/>
                        <a:t>글 번호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</a:t>
                      </a:r>
                    </a:p>
                  </a:txBody>
                  <a:tcPr anchor="ctr"/>
                </a:tc>
              </a:tr>
              <a:tr h="241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userId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유저 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string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47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content: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댓글</a:t>
                      </a:r>
                      <a:r>
                        <a:rPr lang="ko-KR" altLang="en-US" sz="1100" baseline="0" dirty="0" smtClean="0"/>
                        <a:t> 내용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string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</a:t>
                      </a:r>
                      <a:endParaRPr lang="ko-KR" altLang="en-US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꺾인 연결선 7"/>
          <p:cNvCxnSpPr>
            <a:stCxn id="4" idx="3"/>
            <a:endCxn id="5" idx="1"/>
          </p:cNvCxnSpPr>
          <p:nvPr/>
        </p:nvCxnSpPr>
        <p:spPr>
          <a:xfrm flipV="1">
            <a:off x="3635896" y="2771045"/>
            <a:ext cx="1368151" cy="9292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4" idx="3"/>
            <a:endCxn id="6" idx="1"/>
          </p:cNvCxnSpPr>
          <p:nvPr/>
        </p:nvCxnSpPr>
        <p:spPr>
          <a:xfrm>
            <a:off x="3635896" y="3700259"/>
            <a:ext cx="1368151" cy="139763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사용할 도구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916832"/>
            <a:ext cx="89959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프론트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-36512" y="3789040"/>
            <a:ext cx="89959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한쪽 모서리가 잘린 사각형 7"/>
          <p:cNvSpPr/>
          <p:nvPr/>
        </p:nvSpPr>
        <p:spPr>
          <a:xfrm>
            <a:off x="3779912" y="3789040"/>
            <a:ext cx="2016224" cy="504056"/>
          </a:xfrm>
          <a:prstGeom prst="snip1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Java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6732240" y="3717032"/>
            <a:ext cx="1800200" cy="360040"/>
          </a:xfrm>
          <a:prstGeom prst="snip1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Lombok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한쪽 모서리가 잘린 사각형 13"/>
          <p:cNvSpPr/>
          <p:nvPr/>
        </p:nvSpPr>
        <p:spPr>
          <a:xfrm>
            <a:off x="6732240" y="3140968"/>
            <a:ext cx="1800200" cy="360040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Maven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6732240" y="4293096"/>
            <a:ext cx="1800200" cy="360040"/>
          </a:xfrm>
          <a:prstGeom prst="snip1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JSTL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6732240" y="4869160"/>
            <a:ext cx="1800200" cy="360040"/>
          </a:xfrm>
          <a:prstGeom prst="snip1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Mybatis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0" y="5517232"/>
            <a:ext cx="89959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3779912" y="5517232"/>
            <a:ext cx="2016224" cy="504056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MySQL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한쪽 모서리가 잘린 사각형 18"/>
          <p:cNvSpPr/>
          <p:nvPr/>
        </p:nvSpPr>
        <p:spPr>
          <a:xfrm>
            <a:off x="3779912" y="1988840"/>
            <a:ext cx="1800200" cy="360040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CSS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한쪽 모서리가 잘린 사각형 19"/>
          <p:cNvSpPr/>
          <p:nvPr/>
        </p:nvSpPr>
        <p:spPr>
          <a:xfrm>
            <a:off x="3779912" y="1412776"/>
            <a:ext cx="1800200" cy="360040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HTML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한쪽 모서리가 잘린 사각형 20"/>
          <p:cNvSpPr/>
          <p:nvPr/>
        </p:nvSpPr>
        <p:spPr>
          <a:xfrm>
            <a:off x="3779912" y="2636912"/>
            <a:ext cx="1800200" cy="360040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JavaScript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43608" y="1916832"/>
            <a:ext cx="2016224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VisualStudioCode</a:t>
            </a:r>
            <a:endParaRPr lang="ko-KR" altLang="en-US" sz="16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7920" y="3789040"/>
            <a:ext cx="2016224" cy="50405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Eclipse</a:t>
            </a:r>
            <a:endParaRPr lang="ko-KR" altLang="en-US" sz="16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15616" y="5517232"/>
            <a:ext cx="2016224" cy="5040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DBeaver</a:t>
            </a:r>
            <a:endParaRPr lang="ko-KR" altLang="en-US" sz="1600" dirty="0"/>
          </a:p>
        </p:txBody>
      </p:sp>
      <p:cxnSp>
        <p:nvCxnSpPr>
          <p:cNvPr id="31" name="직선 화살표 연결선 30"/>
          <p:cNvCxnSpPr>
            <a:stCxn id="23" idx="3"/>
            <a:endCxn id="19" idx="2"/>
          </p:cNvCxnSpPr>
          <p:nvPr/>
        </p:nvCxnSpPr>
        <p:spPr>
          <a:xfrm>
            <a:off x="3059832" y="21688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3" idx="3"/>
            <a:endCxn id="20" idx="2"/>
          </p:cNvCxnSpPr>
          <p:nvPr/>
        </p:nvCxnSpPr>
        <p:spPr>
          <a:xfrm flipV="1">
            <a:off x="3059832" y="1592796"/>
            <a:ext cx="720080" cy="5760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3" idx="3"/>
            <a:endCxn id="21" idx="2"/>
          </p:cNvCxnSpPr>
          <p:nvPr/>
        </p:nvCxnSpPr>
        <p:spPr>
          <a:xfrm>
            <a:off x="3059832" y="2168860"/>
            <a:ext cx="720080" cy="6480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8" idx="3"/>
            <a:endCxn id="8" idx="2"/>
          </p:cNvCxnSpPr>
          <p:nvPr/>
        </p:nvCxnSpPr>
        <p:spPr>
          <a:xfrm>
            <a:off x="3094144" y="4041068"/>
            <a:ext cx="6857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8" idx="0"/>
            <a:endCxn id="14" idx="2"/>
          </p:cNvCxnSpPr>
          <p:nvPr/>
        </p:nvCxnSpPr>
        <p:spPr>
          <a:xfrm flipV="1">
            <a:off x="5796136" y="3320988"/>
            <a:ext cx="936104" cy="7200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8" idx="0"/>
            <a:endCxn id="13" idx="2"/>
          </p:cNvCxnSpPr>
          <p:nvPr/>
        </p:nvCxnSpPr>
        <p:spPr>
          <a:xfrm flipV="1">
            <a:off x="5796136" y="3897052"/>
            <a:ext cx="936104" cy="1440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8" idx="0"/>
            <a:endCxn id="15" idx="2"/>
          </p:cNvCxnSpPr>
          <p:nvPr/>
        </p:nvCxnSpPr>
        <p:spPr>
          <a:xfrm>
            <a:off x="5796136" y="4041068"/>
            <a:ext cx="936104" cy="4320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8" idx="0"/>
            <a:endCxn id="16" idx="2"/>
          </p:cNvCxnSpPr>
          <p:nvPr/>
        </p:nvCxnSpPr>
        <p:spPr>
          <a:xfrm>
            <a:off x="5796136" y="4041068"/>
            <a:ext cx="936104" cy="10081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9" idx="3"/>
            <a:endCxn id="18" idx="2"/>
          </p:cNvCxnSpPr>
          <p:nvPr/>
        </p:nvCxnSpPr>
        <p:spPr>
          <a:xfrm>
            <a:off x="3131840" y="576926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35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아이디어 개요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en-US" altLang="ko-KR" sz="1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중고거래 플랫폼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분야의 인증된 전문가들의 의견 나눔 기능 추가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전문가의 의견을 종합해 가격 흥정 및 판매자의 가격 결정 도움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337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INDEX : </a:t>
            </a:r>
            <a:r>
              <a:rPr lang="ko-KR" altLang="en-US" dirty="0" err="1" smtClean="0"/>
              <a:t>메인화면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카테고리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상품 분야별 커뮤니티 확인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전문분야 등록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자신의 전문분야 등록 화면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글쓰기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상품 판매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질문</a:t>
            </a:r>
            <a:r>
              <a:rPr lang="en-US" altLang="ko-KR" dirty="0"/>
              <a:t> </a:t>
            </a:r>
            <a:r>
              <a:rPr lang="ko-KR" altLang="en-US" dirty="0" smtClean="0"/>
              <a:t>등의 글쓰기 기능 화면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로그인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로그아웃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마이페이지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나의 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찜한</a:t>
            </a:r>
            <a:r>
              <a:rPr lang="ko-KR" altLang="en-US" dirty="0" smtClean="0"/>
              <a:t> 상품을 확인할 수 있는 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60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772816"/>
            <a:ext cx="842493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INdex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36812"/>
            <a:ext cx="8424936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3645024"/>
            <a:ext cx="208823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실시간 인기 상품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63888" y="3645024"/>
            <a:ext cx="208823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 분야의 질문 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56176" y="3645024"/>
            <a:ext cx="208823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내가 </a:t>
            </a:r>
            <a:r>
              <a:rPr lang="ko-KR" altLang="en-US" dirty="0" err="1" smtClean="0"/>
              <a:t>찜한</a:t>
            </a:r>
            <a:r>
              <a:rPr lang="ko-KR" altLang="en-US" dirty="0" smtClean="0"/>
              <a:t> 상품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588224" y="1963140"/>
            <a:ext cx="1036148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종합검색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카테고리 선택</a:t>
            </a:r>
            <a:endParaRPr lang="ko-KR" altLang="en-US" sz="1500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7812360" y="1916832"/>
            <a:ext cx="807000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7740352" y="2276872"/>
            <a:ext cx="879008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15816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전문분야 등록</a:t>
            </a:r>
            <a:endParaRPr lang="ko-KR" altLang="en-US" sz="1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88024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글쓰기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814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736812"/>
            <a:ext cx="842493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36812"/>
            <a:ext cx="8424936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63888" y="3645024"/>
            <a:ext cx="208823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 분야의 질문 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56176" y="3645024"/>
            <a:ext cx="208823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내가 </a:t>
            </a:r>
            <a:r>
              <a:rPr lang="ko-KR" altLang="en-US" dirty="0" err="1" smtClean="0"/>
              <a:t>찜한</a:t>
            </a:r>
            <a:r>
              <a:rPr lang="ko-KR" altLang="en-US" dirty="0" smtClean="0"/>
              <a:t> 상품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588224" y="1963140"/>
            <a:ext cx="1036148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종합검색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카테고리 선택</a:t>
            </a:r>
            <a:endParaRPr lang="ko-KR" altLang="en-US" sz="1500" dirty="0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7812360" y="1916832"/>
            <a:ext cx="807000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7740352" y="2276872"/>
            <a:ext cx="879008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15816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전문분야 등록</a:t>
            </a:r>
            <a:endParaRPr lang="ko-KR" altLang="en-US" sz="1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88024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글쓰기</a:t>
            </a:r>
            <a:endParaRPr lang="ko-KR" altLang="en-US" sz="1500" dirty="0"/>
          </a:p>
        </p:txBody>
      </p:sp>
      <p:sp>
        <p:nvSpPr>
          <p:cNvPr id="3" name="직사각형 2"/>
          <p:cNvSpPr/>
          <p:nvPr/>
        </p:nvSpPr>
        <p:spPr>
          <a:xfrm>
            <a:off x="971600" y="2420888"/>
            <a:ext cx="1548172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전자 제품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패션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의류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주방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가전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3" idx="2"/>
            <a:endCxn id="19" idx="0"/>
          </p:cNvCxnSpPr>
          <p:nvPr/>
        </p:nvCxnSpPr>
        <p:spPr>
          <a:xfrm flipH="1">
            <a:off x="1259632" y="3789040"/>
            <a:ext cx="486054" cy="57606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3528" y="436510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HOVER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10" idx="2"/>
            <a:endCxn id="26" idx="0"/>
          </p:cNvCxnSpPr>
          <p:nvPr/>
        </p:nvCxnSpPr>
        <p:spPr>
          <a:xfrm flipH="1">
            <a:off x="5940152" y="2197166"/>
            <a:ext cx="648072" cy="72777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04048" y="292494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CLICK EVENT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535004" y="2350087"/>
            <a:ext cx="1180164" cy="366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772816"/>
            <a:ext cx="842493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카테고리별</a:t>
            </a:r>
            <a:r>
              <a:rPr lang="ko-KR" altLang="en-US" dirty="0" smtClean="0"/>
              <a:t> 글 목록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36812"/>
            <a:ext cx="8424936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588224" y="1963140"/>
            <a:ext cx="1036148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종합검색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카테고리 선택</a:t>
            </a:r>
            <a:endParaRPr lang="ko-KR" altLang="en-US" sz="1500" dirty="0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7812360" y="1916832"/>
            <a:ext cx="807000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7740352" y="2276872"/>
            <a:ext cx="879008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15816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전문분야 등록</a:t>
            </a:r>
            <a:endParaRPr lang="ko-KR" altLang="en-US" sz="1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88024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글쓰기</a:t>
            </a:r>
            <a:endParaRPr lang="ko-KR" altLang="en-US" sz="15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808816"/>
              </p:ext>
            </p:extLst>
          </p:nvPr>
        </p:nvGraphicFramePr>
        <p:xfrm>
          <a:off x="827584" y="2852936"/>
          <a:ext cx="7488832" cy="309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47"/>
                <a:gridCol w="6619385"/>
              </a:tblGrid>
              <a:tr h="516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글 제목</a:t>
                      </a:r>
                      <a:endParaRPr lang="ko-KR" altLang="en-US" dirty="0"/>
                    </a:p>
                  </a:txBody>
                  <a:tcPr/>
                </a:tc>
              </a:tr>
              <a:tr h="516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...</a:t>
                      </a:r>
                      <a:endParaRPr lang="ko-KR" altLang="en-US" dirty="0"/>
                    </a:p>
                  </a:txBody>
                  <a:tcPr/>
                </a:tc>
              </a:tr>
              <a:tr h="51605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1605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605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605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7372856" y="6093296"/>
            <a:ext cx="871552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검색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6442960" y="6093296"/>
            <a:ext cx="871552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글쓰</a:t>
            </a:r>
            <a:r>
              <a:rPr lang="ko-KR" altLang="en-US" sz="1000" dirty="0"/>
              <a:t>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63688" y="6165304"/>
            <a:ext cx="36004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95736" y="6165304"/>
            <a:ext cx="36004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27784" y="6165304"/>
            <a:ext cx="36004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59832" y="6165304"/>
            <a:ext cx="36004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91880" y="6165304"/>
            <a:ext cx="36004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23928" y="6165304"/>
            <a:ext cx="36004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55976" y="6165304"/>
            <a:ext cx="36004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88024" y="6165304"/>
            <a:ext cx="36004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20072" y="6165304"/>
            <a:ext cx="36004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3" name="1/2 액자 12"/>
          <p:cNvSpPr/>
          <p:nvPr/>
        </p:nvSpPr>
        <p:spPr>
          <a:xfrm rot="-2700000">
            <a:off x="1088349" y="6192571"/>
            <a:ext cx="216024" cy="216024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1/2 액자 31"/>
          <p:cNvSpPr/>
          <p:nvPr/>
        </p:nvSpPr>
        <p:spPr>
          <a:xfrm rot="18900000">
            <a:off x="1214891" y="6192571"/>
            <a:ext cx="216024" cy="216024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1/2 액자 32"/>
          <p:cNvSpPr/>
          <p:nvPr/>
        </p:nvSpPr>
        <p:spPr>
          <a:xfrm rot="18900000">
            <a:off x="1574931" y="6192571"/>
            <a:ext cx="216024" cy="216024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1/2 액자 33"/>
          <p:cNvSpPr/>
          <p:nvPr/>
        </p:nvSpPr>
        <p:spPr>
          <a:xfrm rot="8100000">
            <a:off x="5624853" y="6192571"/>
            <a:ext cx="216024" cy="216024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1/2 액자 34"/>
          <p:cNvSpPr/>
          <p:nvPr/>
        </p:nvSpPr>
        <p:spPr>
          <a:xfrm rot="8100000">
            <a:off x="5912885" y="6192571"/>
            <a:ext cx="216024" cy="216024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1/2 액자 35"/>
          <p:cNvSpPr/>
          <p:nvPr/>
        </p:nvSpPr>
        <p:spPr>
          <a:xfrm rot="8100000">
            <a:off x="6039427" y="6192571"/>
            <a:ext cx="216024" cy="216024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772816"/>
            <a:ext cx="842493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전문 분야 등록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36812"/>
            <a:ext cx="8424936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588224" y="1963140"/>
            <a:ext cx="1036148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종합검색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카테고리 선택</a:t>
            </a:r>
            <a:endParaRPr lang="ko-KR" altLang="en-US" sz="1500" dirty="0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7812360" y="1916832"/>
            <a:ext cx="807000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7740352" y="2276872"/>
            <a:ext cx="879008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15816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전문분야 등록</a:t>
            </a:r>
            <a:endParaRPr lang="ko-KR" altLang="en-US" sz="1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88024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글쓰기</a:t>
            </a:r>
            <a:endParaRPr lang="ko-KR" altLang="en-US" sz="1500" dirty="0"/>
          </a:p>
        </p:txBody>
      </p:sp>
      <p:sp>
        <p:nvSpPr>
          <p:cNvPr id="3" name="직사각형 2"/>
          <p:cNvSpPr/>
          <p:nvPr/>
        </p:nvSpPr>
        <p:spPr>
          <a:xfrm>
            <a:off x="2123728" y="3284984"/>
            <a:ext cx="3726414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분야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93169" y="3284984"/>
            <a:ext cx="990110" cy="434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123728" y="3861048"/>
            <a:ext cx="3726414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상세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123728" y="4797152"/>
            <a:ext cx="3726414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회사 메일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93169" y="4797152"/>
            <a:ext cx="990110" cy="434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전송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123720" y="5373216"/>
            <a:ext cx="3726414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인증번호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56983" y="5967584"/>
            <a:ext cx="990110" cy="434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60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772816"/>
            <a:ext cx="842493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36812"/>
            <a:ext cx="8424936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588224" y="1963140"/>
            <a:ext cx="1036148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종합검색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카테고리 선택</a:t>
            </a:r>
            <a:endParaRPr lang="ko-KR" altLang="en-US" sz="1500" dirty="0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7812360" y="1916832"/>
            <a:ext cx="807000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7740352" y="2276872"/>
            <a:ext cx="879008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15816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전문분야 등록</a:t>
            </a:r>
            <a:endParaRPr lang="ko-KR" altLang="en-US" sz="1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88024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글쓰기</a:t>
            </a:r>
            <a:endParaRPr lang="ko-KR" altLang="en-US" sz="1500" dirty="0"/>
          </a:p>
        </p:txBody>
      </p:sp>
      <p:sp>
        <p:nvSpPr>
          <p:cNvPr id="3" name="직사각형 2"/>
          <p:cNvSpPr/>
          <p:nvPr/>
        </p:nvSpPr>
        <p:spPr>
          <a:xfrm>
            <a:off x="2123728" y="2852936"/>
            <a:ext cx="372641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23728" y="3212976"/>
            <a:ext cx="372641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상세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56983" y="6093296"/>
            <a:ext cx="990110" cy="434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860032" y="6090992"/>
            <a:ext cx="990110" cy="434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초기화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23728" y="4077072"/>
            <a:ext cx="372641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내용 입력 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16216" y="2996952"/>
            <a:ext cx="1872208" cy="29249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오늘 본 글 목록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1730" y="3790192"/>
            <a:ext cx="990110" cy="2171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파일첨부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7422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6648" y="1772816"/>
            <a:ext cx="842493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 상세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36812"/>
            <a:ext cx="8424936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588224" y="1963140"/>
            <a:ext cx="1036148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종합검색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카테고리 선택</a:t>
            </a:r>
            <a:endParaRPr lang="ko-KR" altLang="en-US" sz="1500" dirty="0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7812360" y="1916832"/>
            <a:ext cx="807000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7740352" y="2276872"/>
            <a:ext cx="879008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15816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전문분야 등록</a:t>
            </a:r>
            <a:endParaRPr lang="ko-KR" altLang="en-US" sz="1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88024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글쓰기</a:t>
            </a:r>
            <a:endParaRPr lang="ko-KR" altLang="en-US" sz="1500" dirty="0"/>
          </a:p>
        </p:txBody>
      </p:sp>
      <p:sp>
        <p:nvSpPr>
          <p:cNvPr id="38" name="직사각형 37"/>
          <p:cNvSpPr/>
          <p:nvPr/>
        </p:nvSpPr>
        <p:spPr>
          <a:xfrm>
            <a:off x="2123728" y="2924944"/>
            <a:ext cx="372641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92080" y="6024672"/>
            <a:ext cx="864096" cy="308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 삭제</a:t>
            </a:r>
            <a:endParaRPr lang="ko-KR" altLang="en-US" sz="1500" dirty="0"/>
          </a:p>
        </p:txBody>
      </p:sp>
      <p:sp>
        <p:nvSpPr>
          <p:cNvPr id="6" name="직사각형 5"/>
          <p:cNvSpPr/>
          <p:nvPr/>
        </p:nvSpPr>
        <p:spPr>
          <a:xfrm>
            <a:off x="2123728" y="3284984"/>
            <a:ext cx="372641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내용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16216" y="2996952"/>
            <a:ext cx="1872208" cy="29249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오늘 본 글 목록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23728" y="5381844"/>
            <a:ext cx="3096344" cy="2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입력 창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92080" y="5373216"/>
            <a:ext cx="567680" cy="288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</a:t>
            </a:r>
            <a:r>
              <a:rPr lang="ko-KR" altLang="en-US" sz="1000" dirty="0"/>
              <a:t>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123728" y="5805264"/>
            <a:ext cx="2880320" cy="747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목록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	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수정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삭제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9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169</TotalTime>
  <Words>609</Words>
  <Application>Microsoft Office PowerPoint</Application>
  <PresentationFormat>화면 슬라이드 쇼(4:3)</PresentationFormat>
  <Paragraphs>313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필수</vt:lpstr>
      <vt:lpstr>전문가 인증 중고거래 커뮤니티</vt:lpstr>
      <vt:lpstr>아이디어 개요 </vt:lpstr>
      <vt:lpstr>화면 구성</vt:lpstr>
      <vt:lpstr>INdex</vt:lpstr>
      <vt:lpstr>INDEX</vt:lpstr>
      <vt:lpstr>카테고리별 글 목록</vt:lpstr>
      <vt:lpstr>전문 분야 등록</vt:lpstr>
      <vt:lpstr>글쓰기</vt:lpstr>
      <vt:lpstr>글 상세-1</vt:lpstr>
      <vt:lpstr>글 상세-2(댓글 상세)</vt:lpstr>
      <vt:lpstr>로그인 / 로그아웃</vt:lpstr>
      <vt:lpstr>회원가입</vt:lpstr>
      <vt:lpstr>회원가입</vt:lpstr>
      <vt:lpstr>마이페이지</vt:lpstr>
      <vt:lpstr>동작 구성</vt:lpstr>
      <vt:lpstr>동작 구성</vt:lpstr>
      <vt:lpstr>테이블 구성(간단 버전)</vt:lpstr>
      <vt:lpstr>사용할 도구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전문가 인증 중고거래 커뮤니티</dc:title>
  <dc:creator>WJ</dc:creator>
  <cp:lastModifiedBy>WJ</cp:lastModifiedBy>
  <cp:revision>29</cp:revision>
  <dcterms:created xsi:type="dcterms:W3CDTF">2021-10-10T04:39:54Z</dcterms:created>
  <dcterms:modified xsi:type="dcterms:W3CDTF">2021-10-10T07:29:52Z</dcterms:modified>
</cp:coreProperties>
</file>