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5" r:id="rId9"/>
    <p:sldId id="264" r:id="rId10"/>
    <p:sldId id="26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36014-27DC-45F5-A511-0EF445C09779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E0FCA-AFB2-41C8-8D57-A6021E088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446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CB7D-FA5F-41F3-8B05-A8C0264F5103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07AF-0331-4A5B-AB20-DCF89D428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39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CB7D-FA5F-41F3-8B05-A8C0264F5103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07AF-0331-4A5B-AB20-DCF89D428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56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CB7D-FA5F-41F3-8B05-A8C0264F5103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07AF-0331-4A5B-AB20-DCF89D428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76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CB7D-FA5F-41F3-8B05-A8C0264F5103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07AF-0331-4A5B-AB20-DCF89D428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67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CB7D-FA5F-41F3-8B05-A8C0264F5103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07AF-0331-4A5B-AB20-DCF89D428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15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CB7D-FA5F-41F3-8B05-A8C0264F5103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07AF-0331-4A5B-AB20-DCF89D428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7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CB7D-FA5F-41F3-8B05-A8C0264F5103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07AF-0331-4A5B-AB20-DCF89D428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1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CB7D-FA5F-41F3-8B05-A8C0264F5103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07AF-0331-4A5B-AB20-DCF89D428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65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CB7D-FA5F-41F3-8B05-A8C0264F5103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07AF-0331-4A5B-AB20-DCF89D428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69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CB7D-FA5F-41F3-8B05-A8C0264F5103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07AF-0331-4A5B-AB20-DCF89D428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7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CB7D-FA5F-41F3-8B05-A8C0264F5103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07AF-0331-4A5B-AB20-DCF89D428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43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2CB7D-FA5F-41F3-8B05-A8C0264F5103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D07AF-0331-4A5B-AB20-DCF89D428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63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1268760"/>
            <a:ext cx="7560840" cy="511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771800" y="4005064"/>
            <a:ext cx="3528392" cy="7560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</a:t>
            </a:r>
            <a:r>
              <a:rPr lang="ko-KR" altLang="en-US" dirty="0"/>
              <a:t>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771800" y="5085184"/>
            <a:ext cx="3528392" cy="72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 가입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771800" y="2060848"/>
            <a:ext cx="3384376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71800" y="2852936"/>
            <a:ext cx="3384376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71600" y="2060848"/>
            <a:ext cx="1224136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71600" y="2924944"/>
            <a:ext cx="1224136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패스워</a:t>
            </a:r>
            <a:r>
              <a:rPr lang="ko-KR" altLang="en-US" dirty="0"/>
              <a:t>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987824" y="1412776"/>
            <a:ext cx="2952328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가계부 프로그램 로그인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83768" y="188640"/>
            <a:ext cx="4176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/>
              <a:t>시작 화면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45049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조회 기능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83568" y="1592796"/>
            <a:ext cx="367240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특정 계좌에서 조회 요청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583668" y="2492896"/>
            <a:ext cx="187220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DAO</a:t>
            </a:r>
          </a:p>
          <a:p>
            <a:pPr algn="ctr"/>
            <a:r>
              <a:rPr lang="en-US" altLang="ko-KR" dirty="0" err="1" smtClean="0"/>
              <a:t>getIE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31640" y="3695441"/>
            <a:ext cx="237626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VO</a:t>
            </a:r>
          </a:p>
          <a:p>
            <a:pPr algn="ctr"/>
            <a:r>
              <a:rPr lang="en-US" altLang="ko-KR" dirty="0" smtClean="0"/>
              <a:t>Field : id, account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4" idx="2"/>
          </p:cNvCxnSpPr>
          <p:nvPr/>
        </p:nvCxnSpPr>
        <p:spPr>
          <a:xfrm>
            <a:off x="2519772" y="2096852"/>
            <a:ext cx="0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5" idx="2"/>
            <a:endCxn id="6" idx="0"/>
          </p:cNvCxnSpPr>
          <p:nvPr/>
        </p:nvCxnSpPr>
        <p:spPr>
          <a:xfrm>
            <a:off x="2519772" y="3212976"/>
            <a:ext cx="0" cy="482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6" idx="1"/>
            <a:endCxn id="5" idx="1"/>
          </p:cNvCxnSpPr>
          <p:nvPr/>
        </p:nvCxnSpPr>
        <p:spPr>
          <a:xfrm rot="10800000" flipH="1">
            <a:off x="1331640" y="2852937"/>
            <a:ext cx="252028" cy="1202545"/>
          </a:xfrm>
          <a:prstGeom prst="bentConnector3">
            <a:avLst>
              <a:gd name="adj1" fmla="val -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259632" y="5157192"/>
            <a:ext cx="2376264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결과 출력</a:t>
            </a:r>
            <a:endParaRPr lang="ko-KR" altLang="en-US" dirty="0"/>
          </a:p>
        </p:txBody>
      </p:sp>
      <p:cxnSp>
        <p:nvCxnSpPr>
          <p:cNvPr id="18" name="꺾인 연결선 17"/>
          <p:cNvCxnSpPr>
            <a:stCxn id="5" idx="3"/>
            <a:endCxn id="16" idx="3"/>
          </p:cNvCxnSpPr>
          <p:nvPr/>
        </p:nvCxnSpPr>
        <p:spPr>
          <a:xfrm>
            <a:off x="3455876" y="2852936"/>
            <a:ext cx="180020" cy="2700300"/>
          </a:xfrm>
          <a:prstGeom prst="bentConnector3">
            <a:avLst>
              <a:gd name="adj1" fmla="val 2269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19672" y="3311406"/>
            <a:ext cx="1026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정보요청</a:t>
            </a:r>
            <a:endParaRPr lang="ko-KR" alt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251520" y="3284984"/>
            <a:ext cx="1026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정보전달</a:t>
            </a:r>
            <a:endParaRPr lang="ko-KR" altLang="en-US" sz="11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32040" y="1592796"/>
            <a:ext cx="367240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 조회 요청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832140" y="2492896"/>
            <a:ext cx="187220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DAO</a:t>
            </a:r>
          </a:p>
          <a:p>
            <a:pPr algn="ctr"/>
            <a:r>
              <a:rPr lang="en-US" altLang="ko-KR" dirty="0" err="1" smtClean="0"/>
              <a:t>getIEAll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580112" y="3695441"/>
            <a:ext cx="237626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VO</a:t>
            </a:r>
          </a:p>
          <a:p>
            <a:pPr algn="ctr"/>
            <a:r>
              <a:rPr lang="en-US" altLang="ko-KR" dirty="0" smtClean="0"/>
              <a:t>Field : id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21" idx="2"/>
          </p:cNvCxnSpPr>
          <p:nvPr/>
        </p:nvCxnSpPr>
        <p:spPr>
          <a:xfrm>
            <a:off x="6768244" y="2096852"/>
            <a:ext cx="0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2" idx="2"/>
            <a:endCxn id="23" idx="0"/>
          </p:cNvCxnSpPr>
          <p:nvPr/>
        </p:nvCxnSpPr>
        <p:spPr>
          <a:xfrm>
            <a:off x="6768244" y="3212976"/>
            <a:ext cx="0" cy="482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23" idx="1"/>
            <a:endCxn id="22" idx="1"/>
          </p:cNvCxnSpPr>
          <p:nvPr/>
        </p:nvCxnSpPr>
        <p:spPr>
          <a:xfrm rot="10800000" flipH="1">
            <a:off x="5580112" y="2852937"/>
            <a:ext cx="252028" cy="1202545"/>
          </a:xfrm>
          <a:prstGeom prst="bentConnector3">
            <a:avLst>
              <a:gd name="adj1" fmla="val -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508104" y="5157192"/>
            <a:ext cx="2376264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결과 출력</a:t>
            </a:r>
            <a:endParaRPr lang="ko-KR" altLang="en-US" dirty="0"/>
          </a:p>
        </p:txBody>
      </p:sp>
      <p:cxnSp>
        <p:nvCxnSpPr>
          <p:cNvPr id="28" name="꺾인 연결선 27"/>
          <p:cNvCxnSpPr>
            <a:stCxn id="22" idx="3"/>
            <a:endCxn id="27" idx="3"/>
          </p:cNvCxnSpPr>
          <p:nvPr/>
        </p:nvCxnSpPr>
        <p:spPr>
          <a:xfrm>
            <a:off x="7704348" y="2852936"/>
            <a:ext cx="180020" cy="2700300"/>
          </a:xfrm>
          <a:prstGeom prst="bentConnector3">
            <a:avLst>
              <a:gd name="adj1" fmla="val 2269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68144" y="3311406"/>
            <a:ext cx="1026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정보요청</a:t>
            </a:r>
            <a:endParaRPr lang="ko-KR" alt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4499992" y="3284984"/>
            <a:ext cx="1026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정보전달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92364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버튼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27584" y="1844824"/>
            <a:ext cx="280831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패스워드 입력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27584" y="2924944"/>
            <a:ext cx="280831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UserTable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존재 확인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827584" y="4077072"/>
            <a:ext cx="280831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 </a:t>
            </a:r>
            <a:r>
              <a:rPr lang="en-US" altLang="ko-KR" dirty="0" smtClean="0"/>
              <a:t>VO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6" idx="2"/>
            <a:endCxn id="7" idx="0"/>
          </p:cNvCxnSpPr>
          <p:nvPr/>
        </p:nvCxnSpPr>
        <p:spPr>
          <a:xfrm>
            <a:off x="2231740" y="357301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95736" y="36450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427984" y="2924944"/>
            <a:ext cx="165618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경고문 출력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6" idx="3"/>
            <a:endCxn id="11" idx="1"/>
          </p:cNvCxnSpPr>
          <p:nvPr/>
        </p:nvCxnSpPr>
        <p:spPr>
          <a:xfrm>
            <a:off x="3635896" y="324898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11" idx="0"/>
            <a:endCxn id="5" idx="3"/>
          </p:cNvCxnSpPr>
          <p:nvPr/>
        </p:nvCxnSpPr>
        <p:spPr>
          <a:xfrm rot="16200000" flipV="1">
            <a:off x="4067944" y="1736812"/>
            <a:ext cx="756084" cy="16201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79912" y="28796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7584" y="5301208"/>
            <a:ext cx="280831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가계부 프로그램 시작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95736" y="47878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Y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7" idx="2"/>
            <a:endCxn id="17" idx="0"/>
          </p:cNvCxnSpPr>
          <p:nvPr/>
        </p:nvCxnSpPr>
        <p:spPr>
          <a:xfrm>
            <a:off x="2231740" y="472514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>
            <a:stCxn id="5" idx="2"/>
            <a:endCxn id="6" idx="0"/>
          </p:cNvCxnSpPr>
          <p:nvPr/>
        </p:nvCxnSpPr>
        <p:spPr>
          <a:xfrm>
            <a:off x="2231740" y="249289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79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</a:t>
            </a:r>
            <a:r>
              <a:rPr lang="ko-KR" altLang="en-US" dirty="0"/>
              <a:t>입</a:t>
            </a:r>
            <a:r>
              <a:rPr lang="ko-KR" altLang="en-US" dirty="0" smtClean="0"/>
              <a:t> 버튼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259632" y="2060848"/>
            <a:ext cx="280831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패스워드 입력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259632" y="3140968"/>
            <a:ext cx="280831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UserTable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존재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59632" y="4293096"/>
            <a:ext cx="280831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경고문 출력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6" idx="2"/>
            <a:endCxn id="7" idx="0"/>
          </p:cNvCxnSpPr>
          <p:nvPr/>
        </p:nvCxnSpPr>
        <p:spPr>
          <a:xfrm>
            <a:off x="2663788" y="378904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27784" y="38610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860032" y="3140968"/>
            <a:ext cx="230425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UserTable</a:t>
            </a:r>
            <a:r>
              <a:rPr lang="en-US" altLang="ko-KR" dirty="0" smtClean="0"/>
              <a:t> </a:t>
            </a:r>
            <a:r>
              <a:rPr lang="en-US" altLang="ko-KR" dirty="0" smtClean="0"/>
              <a:t>insert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6" idx="3"/>
            <a:endCxn id="11" idx="1"/>
          </p:cNvCxnSpPr>
          <p:nvPr/>
        </p:nvCxnSpPr>
        <p:spPr>
          <a:xfrm>
            <a:off x="4067944" y="346500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11960" y="309567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860032" y="2060848"/>
            <a:ext cx="230425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시작화</a:t>
            </a:r>
            <a:r>
              <a:rPr lang="ko-KR" altLang="en-US" dirty="0"/>
              <a:t>면</a:t>
            </a:r>
          </a:p>
        </p:txBody>
      </p:sp>
      <p:cxnSp>
        <p:nvCxnSpPr>
          <p:cNvPr id="12" name="직선 화살표 연결선 11"/>
          <p:cNvCxnSpPr>
            <a:stCxn id="11" idx="0"/>
            <a:endCxn id="18" idx="2"/>
          </p:cNvCxnSpPr>
          <p:nvPr/>
        </p:nvCxnSpPr>
        <p:spPr>
          <a:xfrm flipV="1">
            <a:off x="6012160" y="270892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7" idx="1"/>
            <a:endCxn id="5" idx="1"/>
          </p:cNvCxnSpPr>
          <p:nvPr/>
        </p:nvCxnSpPr>
        <p:spPr>
          <a:xfrm rot="10800000">
            <a:off x="1259632" y="2384884"/>
            <a:ext cx="12700" cy="223224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7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12169" y="1412776"/>
            <a:ext cx="7560840" cy="511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745980" y="4437112"/>
            <a:ext cx="3528392" cy="7560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계좌 추가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83768" y="188640"/>
            <a:ext cx="4176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/>
              <a:t>계좌 선택 화면</a:t>
            </a:r>
            <a:endParaRPr lang="ko-KR" altLang="en-US" sz="4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47664" y="1988840"/>
            <a:ext cx="5832648" cy="20162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계좌 목록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745980" y="5409220"/>
            <a:ext cx="3528392" cy="7560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계좌 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26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691680" y="188640"/>
            <a:ext cx="5832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/>
              <a:t>가계부 실행 화면</a:t>
            </a:r>
            <a:endParaRPr lang="ko-KR" altLang="en-US" sz="44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263535"/>
              </p:ext>
            </p:extLst>
          </p:nvPr>
        </p:nvGraphicFramePr>
        <p:xfrm>
          <a:off x="179512" y="3068960"/>
          <a:ext cx="8712968" cy="25925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6"/>
                <a:gridCol w="936104"/>
                <a:gridCol w="1007985"/>
                <a:gridCol w="1056075"/>
                <a:gridCol w="1056075"/>
                <a:gridCol w="1056075"/>
                <a:gridCol w="1296398"/>
                <a:gridCol w="1080120"/>
              </a:tblGrid>
              <a:tr h="476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날짜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시간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카테고리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상세내역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지출</a:t>
                      </a:r>
                      <a:r>
                        <a:rPr lang="en-US" altLang="ko-KR" sz="1500" dirty="0" smtClean="0"/>
                        <a:t>(-)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/>
                        <a:t>/ </a:t>
                      </a:r>
                      <a:r>
                        <a:rPr lang="ko-KR" altLang="en-US" sz="1500" dirty="0" smtClean="0"/>
                        <a:t>수입</a:t>
                      </a:r>
                      <a:r>
                        <a:rPr lang="en-US" altLang="ko-KR" sz="1500" dirty="0" smtClean="0"/>
                        <a:t>(+)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금액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메모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비고</a:t>
                      </a:r>
                      <a:endParaRPr lang="ko-KR" altLang="en-US" sz="1500" dirty="0"/>
                    </a:p>
                  </a:txBody>
                  <a:tcPr/>
                </a:tc>
              </a:tr>
              <a:tr h="681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2021-08-23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10:31:15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생필품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B</a:t>
                      </a:r>
                      <a:r>
                        <a:rPr lang="ko-KR" altLang="en-US" sz="1500" dirty="0" err="1" smtClean="0"/>
                        <a:t>마트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지출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solidFill>
                            <a:srgbClr val="FF0000"/>
                          </a:solidFill>
                        </a:rPr>
                        <a:t>-15,700</a:t>
                      </a:r>
                      <a:endParaRPr lang="ko-KR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/>
                        <a:t>식재료</a:t>
                      </a:r>
                      <a:r>
                        <a:rPr lang="ko-KR" altLang="en-US" sz="1500" dirty="0" smtClean="0"/>
                        <a:t> 구입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-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681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2021-08-23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15:31:15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생활비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커피숍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지출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solidFill>
                            <a:srgbClr val="FF0000"/>
                          </a:solidFill>
                        </a:rPr>
                        <a:t>-3,800</a:t>
                      </a:r>
                      <a:endParaRPr lang="ko-KR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커피 구입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/>
                        <a:t>스타벅스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681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2021-08-25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09:00:36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월급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8</a:t>
                      </a:r>
                      <a:r>
                        <a:rPr lang="ko-KR" altLang="en-US" sz="1500" dirty="0" smtClean="0"/>
                        <a:t>월 월급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수입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solidFill>
                            <a:srgbClr val="0000CC"/>
                          </a:solidFill>
                        </a:rPr>
                        <a:t>+3,108,750</a:t>
                      </a:r>
                      <a:endParaRPr lang="ko-KR" altLang="en-US" sz="1500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7~8</a:t>
                      </a:r>
                      <a:r>
                        <a:rPr lang="ko-KR" altLang="en-US" sz="1500" dirty="0" smtClean="0"/>
                        <a:t>월 월급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-</a:t>
                      </a:r>
                      <a:endParaRPr lang="ko-KR" altLang="en-US" sz="15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251520" y="1448780"/>
            <a:ext cx="4752528" cy="7560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현재 계좌 </a:t>
            </a:r>
            <a:r>
              <a:rPr lang="en-US" altLang="ko-KR" dirty="0" smtClean="0"/>
              <a:t>: ~~~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472100" y="1448780"/>
            <a:ext cx="1548172" cy="7560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계좌 변경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200292" y="1448780"/>
            <a:ext cx="1548172" cy="7560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 조회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1520" y="2546902"/>
            <a:ext cx="1080120" cy="3780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날짜별</a:t>
            </a:r>
            <a:r>
              <a:rPr lang="ko-KR" altLang="en-US" sz="1100" dirty="0" smtClean="0"/>
              <a:t> 조회</a:t>
            </a:r>
            <a:endParaRPr lang="ko-KR" altLang="en-US" sz="11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355976" y="2539625"/>
            <a:ext cx="1080120" cy="3780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지출별</a:t>
            </a:r>
            <a:r>
              <a:rPr lang="ko-KR" altLang="en-US" sz="1100" dirty="0" smtClean="0"/>
              <a:t> 조회</a:t>
            </a:r>
            <a:endParaRPr lang="ko-KR" altLang="en-US" sz="11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339752" y="2546902"/>
            <a:ext cx="1008112" cy="3780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카테고리별</a:t>
            </a:r>
            <a:r>
              <a:rPr lang="ko-KR" altLang="en-US" sz="1100" dirty="0" smtClean="0"/>
              <a:t> 조회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1436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285728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GUI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7158" y="357166"/>
            <a:ext cx="71438" cy="2143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42910" y="1928802"/>
            <a:ext cx="3286148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00100" y="2357430"/>
            <a:ext cx="571504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일일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43042" y="2357430"/>
            <a:ext cx="571504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주</a:t>
            </a:r>
            <a:r>
              <a:rPr lang="ko-KR" altLang="en-US" sz="1200" b="1" dirty="0" err="1">
                <a:solidFill>
                  <a:schemeClr val="tx1"/>
                </a:solidFill>
              </a:rPr>
              <a:t>별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285984" y="2357430"/>
            <a:ext cx="571504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월별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928926" y="2357430"/>
            <a:ext cx="571504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연별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5786" y="2857496"/>
            <a:ext cx="292895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85786" y="3429000"/>
            <a:ext cx="2928958" cy="1000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지출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수입 내역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14414" y="2928934"/>
            <a:ext cx="207170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날짜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금액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  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메모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00100" y="1571612"/>
            <a:ext cx="2502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접속하면 가계부리스트 화면 조회</a:t>
            </a:r>
            <a:endParaRPr lang="ko-KR" altLang="en-US" sz="1200" dirty="0"/>
          </a:p>
        </p:txBody>
      </p:sp>
      <p:sp>
        <p:nvSpPr>
          <p:cNvPr id="43" name="타원 42"/>
          <p:cNvSpPr/>
          <p:nvPr/>
        </p:nvSpPr>
        <p:spPr>
          <a:xfrm>
            <a:off x="3262594" y="4031368"/>
            <a:ext cx="380712" cy="3263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296736" y="40005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214810" y="383560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등록</a:t>
            </a:r>
            <a:endParaRPr lang="ko-KR" altLang="en-US" sz="1400" b="1" dirty="0"/>
          </a:p>
        </p:txBody>
      </p:sp>
      <p:sp>
        <p:nvSpPr>
          <p:cNvPr id="48" name="직사각형 47"/>
          <p:cNvSpPr/>
          <p:nvPr/>
        </p:nvSpPr>
        <p:spPr>
          <a:xfrm>
            <a:off x="5357818" y="1928802"/>
            <a:ext cx="3286148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3786182" y="4143380"/>
            <a:ext cx="135732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5500694" y="2071678"/>
            <a:ext cx="3000396" cy="24288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643570" y="226396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날짜</a:t>
            </a:r>
            <a:endParaRPr lang="ko-KR" alt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643570" y="273325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자산</a:t>
            </a:r>
            <a:endParaRPr lang="ko-KR" alt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572132" y="32146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카테고리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742773" y="369272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금액</a:t>
            </a:r>
            <a:endParaRPr lang="ko-KR" altLang="en-US" sz="1400" b="1" dirty="0"/>
          </a:p>
        </p:txBody>
      </p:sp>
      <p:sp>
        <p:nvSpPr>
          <p:cNvPr id="61" name="직사각형 60"/>
          <p:cNvSpPr/>
          <p:nvPr/>
        </p:nvSpPr>
        <p:spPr>
          <a:xfrm>
            <a:off x="6429388" y="2285992"/>
            <a:ext cx="171451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6500826" y="2786058"/>
            <a:ext cx="1643074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500826" y="3214686"/>
            <a:ext cx="1643074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6500826" y="3714752"/>
            <a:ext cx="1643074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6715140" y="4071942"/>
            <a:ext cx="571504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등록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91680" y="188640"/>
            <a:ext cx="5832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/>
              <a:t>가계부 내역 등록 화면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7874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13" y="1880964"/>
            <a:ext cx="6630987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관계도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76056" y="5589240"/>
            <a:ext cx="25817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모든 유저의 계좌 정보</a:t>
            </a:r>
            <a:endParaRPr lang="ko-KR" altLang="en-US" sz="1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63688" y="5482099"/>
            <a:ext cx="19442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모든 유저의 정보</a:t>
            </a:r>
            <a:endParaRPr lang="ko-KR" altLang="en-US" sz="1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31840" y="1809691"/>
            <a:ext cx="26573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모든 유저의 수입</a:t>
            </a:r>
            <a:r>
              <a:rPr lang="en-US" altLang="ko-KR" sz="1500" b="1" dirty="0" smtClean="0"/>
              <a:t>/</a:t>
            </a:r>
            <a:r>
              <a:rPr lang="ko-KR" altLang="en-US" sz="1500" b="1" dirty="0" smtClean="0"/>
              <a:t>지출 내역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984342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테이블 예시</a:t>
            </a:r>
            <a:endParaRPr lang="ko-KR" altLang="en-US" sz="40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24744"/>
            <a:ext cx="5904656" cy="147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404" y="2924944"/>
            <a:ext cx="6045916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539552" y="764704"/>
            <a:ext cx="1676872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b="1" dirty="0" smtClean="0"/>
              <a:t>USERINFO</a:t>
            </a:r>
            <a:endParaRPr lang="ko-KR" altLang="en-US" sz="1200" b="1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39552" y="2564904"/>
            <a:ext cx="1676872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b="1" dirty="0" smtClean="0"/>
              <a:t>ACCOUNT</a:t>
            </a:r>
            <a:endParaRPr lang="ko-KR" altLang="en-US" sz="1200" b="1" dirty="0"/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52" y="5007576"/>
            <a:ext cx="8030696" cy="1733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539552" y="4581128"/>
            <a:ext cx="1676872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b="1" dirty="0" smtClean="0"/>
              <a:t>INCOMEEXPENSE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67437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테이블 소스</a:t>
            </a:r>
            <a:endParaRPr lang="ko-KR" altLang="en-US" sz="40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243161"/>
            <a:ext cx="8583613" cy="521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049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201</Words>
  <Application>Microsoft Office PowerPoint</Application>
  <PresentationFormat>화면 슬라이드 쇼(4:3)</PresentationFormat>
  <Paragraphs>108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로그인 버튼</vt:lpstr>
      <vt:lpstr>회원가입 버튼</vt:lpstr>
      <vt:lpstr>PowerPoint 프레젠테이션</vt:lpstr>
      <vt:lpstr>PowerPoint 프레젠테이션</vt:lpstr>
      <vt:lpstr>PowerPoint 프레젠테이션</vt:lpstr>
      <vt:lpstr>테이블 관계도</vt:lpstr>
      <vt:lpstr>테이블 예시</vt:lpstr>
      <vt:lpstr>테이블 소스</vt:lpstr>
      <vt:lpstr>조회 기능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WJ</dc:creator>
  <cp:lastModifiedBy>WJ</cp:lastModifiedBy>
  <cp:revision>25</cp:revision>
  <dcterms:created xsi:type="dcterms:W3CDTF">2021-08-23T01:28:39Z</dcterms:created>
  <dcterms:modified xsi:type="dcterms:W3CDTF">2021-08-23T07:42:09Z</dcterms:modified>
</cp:coreProperties>
</file>