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7" r:id="rId6"/>
    <p:sldId id="263" r:id="rId7"/>
    <p:sldId id="264" r:id="rId8"/>
    <p:sldId id="265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7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0F23097-FD8D-4EE2-939C-2AAEB1AE8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8CDA03-7B60-4B8B-B69D-2D888029F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5D301AE-9C75-4E50-9BBA-29E92353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06FFE0B-317E-4385-9236-3ABBE5D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86B9632-9C82-4FAA-9474-6756D22B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8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6B97A58-C756-43B9-89CA-76DDC0FF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2261C87-D91B-410A-91F4-CEF9ED58F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DF45256-7C61-4C51-BD19-64B3AD9E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2B3D133-F57C-4593-8607-FE0D9E3B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343ADE-761C-4983-B6FA-E0DCB964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1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47968FA-E1FA-4E6B-901B-356F2CDD7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D56E92B-4670-409C-8CAD-550330930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DA16C3D-51AD-4989-9B13-9757F191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20FEDAB-20AC-4D73-8FFF-9BC50C94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FA13A7A-C505-4E94-A5B3-09C92A84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75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DC28FAF-8E5E-4548-91F8-EA706372E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A78F300-581C-46AF-A077-165D0FD8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C96D0F14-E588-47EE-9EC0-F49810A8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B4DD771-1411-47EF-AF30-78BBF087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066E5A-B49E-4B16-B142-EB574E75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86BA1B0-C00F-4413-9DDD-4646C7AF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19E884D-46C5-452A-821A-EEEB7CC7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F126B1E-10C7-452C-8558-BFBB8CE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BFB809F-5893-4719-9A90-0F90EDE3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F08D278-945A-44E4-9746-FB3EAEC6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5BCC01-1568-42CA-A45B-EEE72855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F6FCB0E-2563-44F7-936C-67C941F8F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0C2A5A03-4A89-4F5D-AAB0-7DD457320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309426E-5F42-456A-A145-353AAB4B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0383719-9B65-40E6-9D96-DA7460DE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313D1C-E65D-40A3-8B39-6D7A443F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59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ABAFE61-A100-4A0D-A26D-990177E3C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6CA621B-A416-4E3A-BF03-83197F89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99B40F4-8C36-42BF-8C6E-871C0E91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B05132D-8FBF-4758-807C-8689D59F9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652B4BB-D038-40B3-AA6C-94DF9AEBF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9D21017-C632-4035-BBE3-0C2D7387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8785101-717B-458B-BE9B-C7F8424E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E44213C-813A-4771-B063-AAD20472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05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5974C8F-073A-4B83-B0A1-C970F218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E28B1DD8-61B1-48F1-A5E6-79C22DBE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C35AD3BB-AB69-401F-B1D5-278FA5D4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EAC493-75DA-486F-9849-12F2A759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5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D662B3F-9007-4E59-8CDC-75FD89BB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4BBBA69-A4E9-48ED-B4EF-8604D953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4B9CA15-B641-40FF-BFA9-2E911744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88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76F2130-44A1-4DCE-8511-E250EE78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4313D43-E2CA-4A57-8597-727D5989A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6DD1DE3-10BE-484D-B68B-F370A0A86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2311075-20C1-49F5-92CF-0B297935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C8611AE-7746-4EDE-8417-34A36EA2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8933BDA-4DAD-419B-A001-C0745024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52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0707B3-D12F-4326-994A-5966E8FF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4E9873E-A03F-4D13-9111-3E3818C4C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2A62B28-2FCC-43CE-A0AD-127C5EECF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B6927E8-05BE-4165-A7A4-9A56D31A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398265B-ABCF-4973-A0DF-D87E0965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15E5E4A-74FD-44C9-933C-42FC60E5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92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3A2ACA7-3C29-43AE-9C0B-365041C3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C6F06A2-4D0C-463C-8218-83EA1C21A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FFF8C6A-0960-47DB-80A0-F02CE4F2F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42A97-13E0-43F1-9800-D018C79BD59F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D4A69DC-6861-4D03-9A29-A711695CC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8A6379-3133-4773-921D-3CDE5980C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D9997-61DB-4347-A0A8-13C33828AD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9BED65B-A412-466B-9600-749BC09896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84C5962-E571-472F-946D-0AC085CA3A97}"/>
              </a:ext>
            </a:extLst>
          </p:cNvPr>
          <p:cNvSpPr/>
          <p:nvPr/>
        </p:nvSpPr>
        <p:spPr>
          <a:xfrm>
            <a:off x="1931640" y="678151"/>
            <a:ext cx="8825218" cy="53081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794571E-110D-4DF1-A367-8499B83EDFD2}"/>
              </a:ext>
            </a:extLst>
          </p:cNvPr>
          <p:cNvSpPr/>
          <p:nvPr/>
        </p:nvSpPr>
        <p:spPr>
          <a:xfrm>
            <a:off x="1566645" y="490057"/>
            <a:ext cx="9058711" cy="5394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자바 프로젝트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ctr"/>
            <a:r>
              <a:rPr lang="ko-KR" altLang="en-US" sz="5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가계부 프로그램</a:t>
            </a:r>
            <a:endParaRPr lang="en-US" altLang="ko-KR" sz="54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66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C823E93-ADC2-4C24-A4A2-2A0BA5939B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184C5962-E571-472F-946D-0AC085CA3A97}"/>
              </a:ext>
            </a:extLst>
          </p:cNvPr>
          <p:cNvSpPr/>
          <p:nvPr/>
        </p:nvSpPr>
        <p:spPr>
          <a:xfrm>
            <a:off x="989901" y="557519"/>
            <a:ext cx="1073792" cy="595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794571E-110D-4DF1-A367-8499B83EDFD2}"/>
              </a:ext>
            </a:extLst>
          </p:cNvPr>
          <p:cNvSpPr/>
          <p:nvPr/>
        </p:nvSpPr>
        <p:spPr>
          <a:xfrm>
            <a:off x="897621" y="469784"/>
            <a:ext cx="1073791" cy="595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목차</a:t>
            </a:r>
            <a:endParaRPr lang="en-US" altLang="ko-KR" sz="32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B78363-2625-4875-8DD1-467E800DA079}"/>
              </a:ext>
            </a:extLst>
          </p:cNvPr>
          <p:cNvSpPr txBox="1"/>
          <p:nvPr/>
        </p:nvSpPr>
        <p:spPr>
          <a:xfrm>
            <a:off x="3682768" y="1996581"/>
            <a:ext cx="6922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개요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주요기능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 구성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28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시연</a:t>
            </a:r>
            <a:endParaRPr lang="en-US" altLang="ko-KR" sz="28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29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C823E93-ADC2-4C24-A4A2-2A0BA5939B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6A62320E-101D-4497-98D6-C26D74F230B3}"/>
              </a:ext>
            </a:extLst>
          </p:cNvPr>
          <p:cNvGrpSpPr/>
          <p:nvPr/>
        </p:nvGrpSpPr>
        <p:grpSpPr>
          <a:xfrm>
            <a:off x="1033267" y="2222564"/>
            <a:ext cx="10125464" cy="2412871"/>
            <a:chOff x="1407414" y="2222564"/>
            <a:chExt cx="10125464" cy="2412871"/>
          </a:xfrm>
        </p:grpSpPr>
        <p:grpSp>
          <p:nvGrpSpPr>
            <p:cNvPr id="2" name="그룹 1">
              <a:extLst>
                <a:ext uri="{FF2B5EF4-FFF2-40B4-BE49-F238E27FC236}">
                  <a16:creationId xmlns="" xmlns:a16="http://schemas.microsoft.com/office/drawing/2014/main" id="{3D9A404D-7AC4-4873-848B-7AE62457B969}"/>
                </a:ext>
              </a:extLst>
            </p:cNvPr>
            <p:cNvGrpSpPr/>
            <p:nvPr/>
          </p:nvGrpSpPr>
          <p:grpSpPr>
            <a:xfrm>
              <a:off x="1407414" y="2222564"/>
              <a:ext cx="6067328" cy="2412871"/>
              <a:chOff x="1407414" y="2222564"/>
              <a:chExt cx="6067328" cy="2412871"/>
            </a:xfrm>
          </p:grpSpPr>
          <p:sp>
            <p:nvSpPr>
              <p:cNvPr id="8" name="타원 7">
                <a:extLst>
                  <a:ext uri="{FF2B5EF4-FFF2-40B4-BE49-F238E27FC236}">
                    <a16:creationId xmlns="" xmlns:a16="http://schemas.microsoft.com/office/drawing/2014/main" id="{F74F6E47-6177-424E-9332-D7292F69CA0C}"/>
                  </a:ext>
                </a:extLst>
              </p:cNvPr>
              <p:cNvSpPr/>
              <p:nvPr/>
            </p:nvSpPr>
            <p:spPr>
              <a:xfrm>
                <a:off x="3946127" y="2222564"/>
                <a:ext cx="2379322" cy="241287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수입지출관리</a:t>
                </a: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="" xmlns:a16="http://schemas.microsoft.com/office/drawing/2014/main" id="{8B3ADF1F-F32E-4CC9-AD32-0CECC6A65D31}"/>
                  </a:ext>
                </a:extLst>
              </p:cNvPr>
              <p:cNvSpPr/>
              <p:nvPr/>
            </p:nvSpPr>
            <p:spPr>
              <a:xfrm>
                <a:off x="1407414" y="2222564"/>
                <a:ext cx="2379322" cy="241287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800" dirty="0">
                    <a:latin typeface="타이포_쌍문동 B" panose="02020803020101020101" pitchFamily="18" charset="-127"/>
                    <a:ea typeface="타이포_쌍문동 B" panose="02020803020101020101" pitchFamily="18" charset="-127"/>
                  </a:rPr>
                  <a:t>계좌등록관리</a:t>
                </a:r>
              </a:p>
            </p:txBody>
          </p:sp>
          <p:sp>
            <p:nvSpPr>
              <p:cNvPr id="13" name="화살표: 오른쪽 12">
                <a:extLst>
                  <a:ext uri="{FF2B5EF4-FFF2-40B4-BE49-F238E27FC236}">
                    <a16:creationId xmlns="" xmlns:a16="http://schemas.microsoft.com/office/drawing/2014/main" id="{DF75586F-2414-4BEC-AC06-EFEFACFD369D}"/>
                  </a:ext>
                </a:extLst>
              </p:cNvPr>
              <p:cNvSpPr/>
              <p:nvPr/>
            </p:nvSpPr>
            <p:spPr>
              <a:xfrm>
                <a:off x="6644232" y="3219687"/>
                <a:ext cx="830510" cy="553673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C40C054D-9F95-4F26-8D92-E665708F3184}"/>
                </a:ext>
              </a:extLst>
            </p:cNvPr>
            <p:cNvSpPr txBox="1"/>
            <p:nvPr/>
          </p:nvSpPr>
          <p:spPr>
            <a:xfrm>
              <a:off x="7606831" y="3219687"/>
              <a:ext cx="39260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accent1">
                      <a:lumMod val="50000"/>
                    </a:schemeClr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가계부 프로그램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C322064-5317-4010-82EF-E4AC9B96EB6E}"/>
              </a:ext>
            </a:extLst>
          </p:cNvPr>
          <p:cNvSpPr/>
          <p:nvPr/>
        </p:nvSpPr>
        <p:spPr>
          <a:xfrm>
            <a:off x="930469" y="648022"/>
            <a:ext cx="1928070" cy="501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2C5182B-B65C-401D-ABF6-0C2156614FA1}"/>
              </a:ext>
            </a:extLst>
          </p:cNvPr>
          <p:cNvSpPr/>
          <p:nvPr/>
        </p:nvSpPr>
        <p:spPr>
          <a:xfrm>
            <a:off x="833306" y="562062"/>
            <a:ext cx="1928070" cy="50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프로그램 개요</a:t>
            </a:r>
            <a:endParaRPr lang="en-US" altLang="ko-KR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30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C823E93-ADC2-4C24-A4A2-2A0BA5939B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C322064-5317-4010-82EF-E4AC9B96EB6E}"/>
              </a:ext>
            </a:extLst>
          </p:cNvPr>
          <p:cNvSpPr/>
          <p:nvPr/>
        </p:nvSpPr>
        <p:spPr>
          <a:xfrm>
            <a:off x="930469" y="648022"/>
            <a:ext cx="1928070" cy="501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2C5182B-B65C-401D-ABF6-0C2156614FA1}"/>
              </a:ext>
            </a:extLst>
          </p:cNvPr>
          <p:cNvSpPr/>
          <p:nvPr/>
        </p:nvSpPr>
        <p:spPr>
          <a:xfrm>
            <a:off x="833306" y="562062"/>
            <a:ext cx="1928070" cy="50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주요기능</a:t>
            </a:r>
            <a:endParaRPr lang="en-US" altLang="ko-KR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3C60A1A-ACA7-47B6-A0D4-B2B9B7F4D0D0}"/>
              </a:ext>
            </a:extLst>
          </p:cNvPr>
          <p:cNvSpPr txBox="1"/>
          <p:nvPr/>
        </p:nvSpPr>
        <p:spPr>
          <a:xfrm>
            <a:off x="2944009" y="2162016"/>
            <a:ext cx="6303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</a:t>
            </a:r>
            <a:r>
              <a:rPr lang="en-US" altLang="ko-KR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회원가입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514350" indent="-514350">
              <a:buAutoNum type="arabicParenR"/>
            </a:pP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514350" indent="-514350">
              <a:buAutoNum type="arabicParenR"/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계좌 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등록</a:t>
            </a:r>
            <a:r>
              <a:rPr lang="en-US" altLang="ko-KR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삭제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514350" indent="-514350">
              <a:buAutoNum type="arabicParenR"/>
            </a:pP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514350" indent="-514350">
              <a:buAutoNum type="arabicParenR"/>
            </a:pP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가계부</a:t>
            </a:r>
            <a:r>
              <a:rPr lang="en-US" altLang="ko-KR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조회</a:t>
            </a:r>
            <a:r>
              <a:rPr lang="en-US" altLang="ko-KR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 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등록</a:t>
            </a:r>
            <a:r>
              <a:rPr lang="en-US" altLang="ko-KR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,</a:t>
            </a:r>
            <a:r>
              <a:rPr lang="ko-KR" altLang="en-US" sz="32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삭제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endParaRPr lang="ko-KR" altLang="en-US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68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C823E93-ADC2-4C24-A4A2-2A0BA5939B5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C322064-5317-4010-82EF-E4AC9B96EB6E}"/>
              </a:ext>
            </a:extLst>
          </p:cNvPr>
          <p:cNvSpPr/>
          <p:nvPr/>
        </p:nvSpPr>
        <p:spPr>
          <a:xfrm>
            <a:off x="930469" y="648022"/>
            <a:ext cx="2180124" cy="501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2C5182B-B65C-401D-ABF6-0C2156614FA1}"/>
              </a:ext>
            </a:extLst>
          </p:cNvPr>
          <p:cNvSpPr/>
          <p:nvPr/>
        </p:nvSpPr>
        <p:spPr>
          <a:xfrm>
            <a:off x="833305" y="562062"/>
            <a:ext cx="2154823" cy="50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 </a:t>
            </a:r>
            <a:r>
              <a:rPr lang="ko-KR" altLang="en-US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다이어그램</a:t>
            </a:r>
            <a:endParaRPr lang="en-US" altLang="ko-KR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7811F05-5708-4730-BCF7-57DEBB2047C9}"/>
              </a:ext>
            </a:extLst>
          </p:cNvPr>
          <p:cNvSpPr/>
          <p:nvPr/>
        </p:nvSpPr>
        <p:spPr>
          <a:xfrm>
            <a:off x="3310667" y="527870"/>
            <a:ext cx="225963" cy="2901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D0750B5-280C-4260-BA3F-A44089BB5E72}"/>
              </a:ext>
            </a:extLst>
          </p:cNvPr>
          <p:cNvSpPr/>
          <p:nvPr/>
        </p:nvSpPr>
        <p:spPr>
          <a:xfrm rot="5400000">
            <a:off x="8866543" y="-1918761"/>
            <a:ext cx="178948" cy="480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04173"/>
              </p:ext>
            </p:extLst>
          </p:nvPr>
        </p:nvGraphicFramePr>
        <p:xfrm>
          <a:off x="3769197" y="3897828"/>
          <a:ext cx="95792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2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Login</a:t>
                      </a:r>
                      <a:endParaRPr lang="ko-KR" altLang="en-US" sz="1100" dirty="0"/>
                    </a:p>
                  </a:txBody>
                  <a:tcPr/>
                </a:tc>
              </a:tr>
              <a:tr h="212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657650"/>
              </p:ext>
            </p:extLst>
          </p:nvPr>
        </p:nvGraphicFramePr>
        <p:xfrm>
          <a:off x="5739491" y="3885727"/>
          <a:ext cx="1098125" cy="572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5"/>
              </a:tblGrid>
              <a:tr h="244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Join</a:t>
                      </a:r>
                      <a:endParaRPr lang="ko-KR" altLang="en-US" sz="1100" dirty="0"/>
                    </a:p>
                  </a:txBody>
                  <a:tcPr/>
                </a:tc>
              </a:tr>
              <a:tr h="3133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60649"/>
              </p:ext>
            </p:extLst>
          </p:nvPr>
        </p:nvGraphicFramePr>
        <p:xfrm>
          <a:off x="3430585" y="4882251"/>
          <a:ext cx="16293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40"/>
              </a:tblGrid>
              <a:tr h="239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UserInfoDao</a:t>
                      </a:r>
                      <a:endParaRPr lang="ko-KR" altLang="en-US" sz="1100" dirty="0"/>
                    </a:p>
                  </a:txBody>
                  <a:tcPr/>
                </a:tc>
              </a:tr>
              <a:tr h="458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idCheck</a:t>
                      </a:r>
                      <a:r>
                        <a:rPr lang="en-US" altLang="ko-KR" sz="1000" dirty="0" smtClean="0"/>
                        <a:t>() :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boolean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CheckIdPw</a:t>
                      </a:r>
                      <a:r>
                        <a:rPr lang="en-US" altLang="ko-KR" sz="1000" dirty="0" smtClean="0"/>
                        <a:t>() :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baseline="0" dirty="0" err="1" smtClean="0"/>
                        <a:t>boolean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smtClean="0"/>
                        <a:t>Insert() : void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Delete() : void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48971"/>
              </p:ext>
            </p:extLst>
          </p:nvPr>
        </p:nvGraphicFramePr>
        <p:xfrm>
          <a:off x="1604302" y="2242986"/>
          <a:ext cx="1175792" cy="65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163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InputDate</a:t>
                      </a:r>
                      <a:endParaRPr lang="ko-KR" altLang="en-US" sz="1100" dirty="0"/>
                    </a:p>
                  </a:txBody>
                  <a:tcPr/>
                </a:tc>
              </a:tr>
              <a:tr h="3873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startDate</a:t>
                      </a:r>
                      <a:r>
                        <a:rPr lang="en-US" altLang="ko-KR" sz="1000" dirty="0" smtClean="0"/>
                        <a:t> :</a:t>
                      </a:r>
                      <a:r>
                        <a:rPr lang="en-US" altLang="ko-KR" sz="1000" baseline="0" dirty="0" smtClean="0"/>
                        <a:t> String</a:t>
                      </a:r>
                    </a:p>
                    <a:p>
                      <a:pPr latinLnBrk="1"/>
                      <a:r>
                        <a:rPr lang="en-US" altLang="ko-KR" sz="1000" dirty="0" err="1" smtClean="0"/>
                        <a:t>endDate</a:t>
                      </a:r>
                      <a:r>
                        <a:rPr lang="en-US" altLang="ko-KR" sz="1000" dirty="0" smtClean="0"/>
                        <a:t> :</a:t>
                      </a:r>
                      <a:r>
                        <a:rPr lang="en-US" altLang="ko-KR" sz="1000" baseline="0" dirty="0" smtClean="0"/>
                        <a:t> String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98564"/>
              </p:ext>
            </p:extLst>
          </p:nvPr>
        </p:nvGraphicFramePr>
        <p:xfrm>
          <a:off x="1616527" y="1236864"/>
          <a:ext cx="1175792" cy="5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SelecttDate</a:t>
                      </a:r>
                      <a:endParaRPr lang="ko-KR" altLang="en-US" sz="1100" dirty="0"/>
                    </a:p>
                  </a:txBody>
                  <a:tcPr/>
                </a:tc>
              </a:tr>
              <a:tr h="213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92923"/>
              </p:ext>
            </p:extLst>
          </p:nvPr>
        </p:nvGraphicFramePr>
        <p:xfrm>
          <a:off x="5700657" y="2285188"/>
          <a:ext cx="1175792" cy="5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InputCategory</a:t>
                      </a:r>
                      <a:endParaRPr lang="ko-KR" altLang="en-US" sz="1100" dirty="0"/>
                    </a:p>
                  </a:txBody>
                  <a:tcPr/>
                </a:tc>
              </a:tr>
              <a:tr h="162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Category : String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90788"/>
              </p:ext>
            </p:extLst>
          </p:nvPr>
        </p:nvGraphicFramePr>
        <p:xfrm>
          <a:off x="5705275" y="1239276"/>
          <a:ext cx="117579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SelectCategory</a:t>
                      </a:r>
                      <a:endParaRPr lang="ko-KR" altLang="en-US" sz="1100" dirty="0"/>
                    </a:p>
                  </a:txBody>
                  <a:tcPr/>
                </a:tc>
              </a:tr>
              <a:tr h="166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90236"/>
              </p:ext>
            </p:extLst>
          </p:nvPr>
        </p:nvGraphicFramePr>
        <p:xfrm>
          <a:off x="1216266" y="4878970"/>
          <a:ext cx="1773357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357"/>
              </a:tblGrid>
              <a:tr h="1726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InexDao</a:t>
                      </a:r>
                      <a:endParaRPr lang="ko-KR" altLang="en-US" sz="1100" dirty="0"/>
                    </a:p>
                  </a:txBody>
                  <a:tcPr/>
                </a:tc>
              </a:tr>
              <a:tr h="5735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insert(</a:t>
                      </a:r>
                      <a:r>
                        <a:rPr lang="en-US" altLang="ko-KR" sz="1000" dirty="0" err="1" smtClean="0"/>
                        <a:t>InexVo</a:t>
                      </a:r>
                      <a:r>
                        <a:rPr lang="en-US" altLang="ko-KR" sz="1000" baseline="0" dirty="0" smtClean="0"/>
                        <a:t>) : void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err="1" smtClean="0"/>
                        <a:t>getListById</a:t>
                      </a:r>
                      <a:r>
                        <a:rPr lang="en-US" altLang="ko-KR" sz="1000" dirty="0" smtClean="0"/>
                        <a:t>()</a:t>
                      </a:r>
                      <a:r>
                        <a:rPr lang="en-US" altLang="ko-KR" sz="1000" baseline="0" dirty="0" smtClean="0"/>
                        <a:t> : List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getListByDate</a:t>
                      </a:r>
                      <a:r>
                        <a:rPr lang="en-US" altLang="ko-KR" sz="1000" dirty="0" smtClean="0"/>
                        <a:t>()</a:t>
                      </a:r>
                      <a:r>
                        <a:rPr lang="en-US" altLang="ko-KR" sz="1000" baseline="0" dirty="0" smtClean="0"/>
                        <a:t> : List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err="1" smtClean="0"/>
                        <a:t>getListByCategory</a:t>
                      </a:r>
                      <a:r>
                        <a:rPr lang="en-US" altLang="ko-KR" sz="1000" dirty="0" smtClean="0"/>
                        <a:t>()</a:t>
                      </a:r>
                      <a:r>
                        <a:rPr lang="en-US" altLang="ko-KR" sz="1000" baseline="0" dirty="0" smtClean="0"/>
                        <a:t> : List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1587"/>
              </p:ext>
            </p:extLst>
          </p:nvPr>
        </p:nvGraphicFramePr>
        <p:xfrm>
          <a:off x="3660263" y="3152797"/>
          <a:ext cx="1175792" cy="5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SelcetAll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65354"/>
              </p:ext>
            </p:extLst>
          </p:nvPr>
        </p:nvGraphicFramePr>
        <p:xfrm>
          <a:off x="7502649" y="2271055"/>
          <a:ext cx="1175792" cy="58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Resist</a:t>
                      </a:r>
                      <a:endParaRPr lang="ko-KR" altLang="en-US" sz="1100" dirty="0"/>
                    </a:p>
                  </a:txBody>
                  <a:tcPr/>
                </a:tc>
              </a:tr>
              <a:tr h="328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97068"/>
              </p:ext>
            </p:extLst>
          </p:nvPr>
        </p:nvGraphicFramePr>
        <p:xfrm>
          <a:off x="5542388" y="4887695"/>
          <a:ext cx="1629340" cy="717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40"/>
              </a:tblGrid>
              <a:tr h="239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AccountDao</a:t>
                      </a:r>
                      <a:endParaRPr lang="ko-KR" altLang="en-US" sz="1100" dirty="0"/>
                    </a:p>
                  </a:txBody>
                  <a:tcPr/>
                </a:tc>
              </a:tr>
              <a:tr h="458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insert(</a:t>
                      </a:r>
                      <a:r>
                        <a:rPr lang="en-US" altLang="ko-KR" sz="1000" dirty="0" err="1" smtClean="0"/>
                        <a:t>AccountVo</a:t>
                      </a:r>
                      <a:r>
                        <a:rPr lang="en-US" altLang="ko-KR" sz="1000" dirty="0" smtClean="0"/>
                        <a:t>) : void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getAccountNum</a:t>
                      </a:r>
                      <a:r>
                        <a:rPr lang="en-US" altLang="ko-KR" sz="1000" baseline="0" dirty="0" smtClean="0"/>
                        <a:t> : List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33869"/>
              </p:ext>
            </p:extLst>
          </p:nvPr>
        </p:nvGraphicFramePr>
        <p:xfrm>
          <a:off x="7580744" y="4884974"/>
          <a:ext cx="1629340" cy="156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40"/>
              </a:tblGrid>
              <a:tr h="239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InexVo</a:t>
                      </a:r>
                      <a:endParaRPr lang="ko-KR" altLang="en-US" sz="1100" dirty="0"/>
                    </a:p>
                  </a:txBody>
                  <a:tcPr/>
                </a:tc>
              </a:tr>
              <a:tr h="458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ie_idx</a:t>
                      </a:r>
                      <a:r>
                        <a:rPr lang="en-US" altLang="ko-KR" sz="1000" dirty="0" smtClean="0"/>
                        <a:t> : </a:t>
                      </a:r>
                      <a:r>
                        <a:rPr lang="en-US" altLang="ko-KR" sz="1000" dirty="0" err="1" smtClean="0"/>
                        <a:t>in</a:t>
                      </a:r>
                      <a:r>
                        <a:rPr lang="en-US" altLang="ko-KR" sz="1000" baseline="0" dirty="0" err="1" smtClean="0"/>
                        <a:t>t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err="1" smtClean="0"/>
                        <a:t>ie_division</a:t>
                      </a:r>
                      <a:r>
                        <a:rPr lang="en-US" altLang="ko-KR" sz="1000" baseline="0" dirty="0" smtClean="0"/>
                        <a:t> : String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ie_category</a:t>
                      </a:r>
                      <a:r>
                        <a:rPr lang="en-US" altLang="ko-KR" sz="1000" baseline="0" dirty="0" smtClean="0"/>
                        <a:t> : String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ie_time</a:t>
                      </a:r>
                      <a:r>
                        <a:rPr lang="en-US" altLang="ko-KR" sz="1000" baseline="0" dirty="0" smtClean="0"/>
                        <a:t> : Date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ie_price</a:t>
                      </a:r>
                      <a:r>
                        <a:rPr lang="en-US" altLang="ko-KR" sz="1000" baseline="0" dirty="0" smtClean="0"/>
                        <a:t> : </a:t>
                      </a:r>
                      <a:r>
                        <a:rPr lang="en-US" altLang="ko-KR" sz="1000" baseline="0" dirty="0" err="1" smtClean="0"/>
                        <a:t>int</a:t>
                      </a:r>
                      <a:endParaRPr lang="en-US" altLang="ko-KR" sz="1000" baseline="0" dirty="0" smtClean="0"/>
                    </a:p>
                    <a:p>
                      <a:pPr latinLnBrk="1"/>
                      <a:r>
                        <a:rPr lang="en-US" altLang="ko-KR" sz="1000" baseline="0" dirty="0" err="1" smtClean="0"/>
                        <a:t>userinfo_id</a:t>
                      </a:r>
                      <a:r>
                        <a:rPr lang="en-US" altLang="ko-KR" sz="1000" baseline="0" dirty="0" smtClean="0"/>
                        <a:t> : String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account_num</a:t>
                      </a:r>
                      <a:r>
                        <a:rPr lang="en-US" altLang="ko-KR" sz="1000" baseline="0" dirty="0" smtClean="0"/>
                        <a:t> : String</a:t>
                      </a:r>
                    </a:p>
                    <a:p>
                      <a:pPr latinLnBrk="1"/>
                      <a:r>
                        <a:rPr lang="en-US" altLang="ko-KR" sz="1000" baseline="0" dirty="0" err="1" smtClean="0"/>
                        <a:t>ie_memo</a:t>
                      </a:r>
                      <a:r>
                        <a:rPr lang="en-US" altLang="ko-KR" sz="1000" baseline="0" dirty="0" smtClean="0"/>
                        <a:t> : String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09175"/>
              </p:ext>
            </p:extLst>
          </p:nvPr>
        </p:nvGraphicFramePr>
        <p:xfrm>
          <a:off x="3667772" y="2273189"/>
          <a:ext cx="1175792" cy="50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ChoiceIE</a:t>
                      </a:r>
                      <a:endParaRPr lang="ko-KR" altLang="en-US" sz="1100" dirty="0"/>
                    </a:p>
                  </a:txBody>
                  <a:tcPr/>
                </a:tc>
              </a:tr>
              <a:tr h="1623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division : String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687590"/>
              </p:ext>
            </p:extLst>
          </p:nvPr>
        </p:nvGraphicFramePr>
        <p:xfrm>
          <a:off x="3677813" y="1244719"/>
          <a:ext cx="117579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SelectDivision</a:t>
                      </a:r>
                      <a:endParaRPr lang="ko-KR" altLang="en-US" sz="1100" dirty="0"/>
                    </a:p>
                  </a:txBody>
                  <a:tcPr/>
                </a:tc>
              </a:tr>
              <a:tr h="1663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7" name="꺾인 연결선 66"/>
          <p:cNvCxnSpPr>
            <a:stCxn id="53" idx="1"/>
            <a:endCxn id="60" idx="0"/>
          </p:cNvCxnSpPr>
          <p:nvPr/>
        </p:nvCxnSpPr>
        <p:spPr>
          <a:xfrm rot="10800000" flipV="1">
            <a:off x="2102945" y="4149288"/>
            <a:ext cx="1666253" cy="7296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3" idx="2"/>
            <a:endCxn id="55" idx="0"/>
          </p:cNvCxnSpPr>
          <p:nvPr/>
        </p:nvCxnSpPr>
        <p:spPr>
          <a:xfrm flipH="1">
            <a:off x="4245255" y="4400748"/>
            <a:ext cx="2904" cy="481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55" idx="0"/>
            <a:endCxn id="54" idx="2"/>
          </p:cNvCxnSpPr>
          <p:nvPr/>
        </p:nvCxnSpPr>
        <p:spPr>
          <a:xfrm rot="5400000" flipH="1" flipV="1">
            <a:off x="5054865" y="3648563"/>
            <a:ext cx="424078" cy="20432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60" idx="2"/>
            <a:endCxn id="64" idx="1"/>
          </p:cNvCxnSpPr>
          <p:nvPr/>
        </p:nvCxnSpPr>
        <p:spPr>
          <a:xfrm rot="5400000" flipH="1" flipV="1">
            <a:off x="4757216" y="3015562"/>
            <a:ext cx="169256" cy="5477800"/>
          </a:xfrm>
          <a:prstGeom prst="bentConnector4">
            <a:avLst>
              <a:gd name="adj1" fmla="val -135062"/>
              <a:gd name="adj2" fmla="val 580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stCxn id="61" idx="0"/>
            <a:endCxn id="65" idx="2"/>
          </p:cNvCxnSpPr>
          <p:nvPr/>
        </p:nvCxnSpPr>
        <p:spPr>
          <a:xfrm flipV="1">
            <a:off x="4248159" y="2778521"/>
            <a:ext cx="7509" cy="3742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211"/>
          <p:cNvCxnSpPr>
            <a:stCxn id="61" idx="3"/>
            <a:endCxn id="62" idx="2"/>
          </p:cNvCxnSpPr>
          <p:nvPr/>
        </p:nvCxnSpPr>
        <p:spPr>
          <a:xfrm flipV="1">
            <a:off x="4836055" y="2860627"/>
            <a:ext cx="3254490" cy="54483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211"/>
          <p:cNvCxnSpPr>
            <a:stCxn id="61" idx="3"/>
            <a:endCxn id="58" idx="2"/>
          </p:cNvCxnSpPr>
          <p:nvPr/>
        </p:nvCxnSpPr>
        <p:spPr>
          <a:xfrm flipV="1">
            <a:off x="4836055" y="2790520"/>
            <a:ext cx="1452498" cy="614943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211"/>
          <p:cNvCxnSpPr>
            <a:stCxn id="61" idx="1"/>
            <a:endCxn id="56" idx="2"/>
          </p:cNvCxnSpPr>
          <p:nvPr/>
        </p:nvCxnSpPr>
        <p:spPr>
          <a:xfrm rot="10800000">
            <a:off x="2192199" y="2898307"/>
            <a:ext cx="1468065" cy="50715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62" idx="1"/>
            <a:endCxn id="64" idx="1"/>
          </p:cNvCxnSpPr>
          <p:nvPr/>
        </p:nvCxnSpPr>
        <p:spPr>
          <a:xfrm rot="10800000" flipH="1" flipV="1">
            <a:off x="7502648" y="2565840"/>
            <a:ext cx="78095" cy="3103993"/>
          </a:xfrm>
          <a:prstGeom prst="bentConnector3">
            <a:avLst>
              <a:gd name="adj1" fmla="val -2927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65" idx="0"/>
            <a:endCxn id="66" idx="2"/>
          </p:cNvCxnSpPr>
          <p:nvPr/>
        </p:nvCxnSpPr>
        <p:spPr>
          <a:xfrm flipV="1">
            <a:off x="4255668" y="1747639"/>
            <a:ext cx="10041" cy="5255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58" idx="0"/>
            <a:endCxn id="59" idx="2"/>
          </p:cNvCxnSpPr>
          <p:nvPr/>
        </p:nvCxnSpPr>
        <p:spPr>
          <a:xfrm flipV="1">
            <a:off x="6288553" y="1742196"/>
            <a:ext cx="4618" cy="5429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6" idx="0"/>
            <a:endCxn id="57" idx="2"/>
          </p:cNvCxnSpPr>
          <p:nvPr/>
        </p:nvCxnSpPr>
        <p:spPr>
          <a:xfrm flipV="1">
            <a:off x="2192198" y="1742196"/>
            <a:ext cx="12225" cy="5007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245777"/>
              </p:ext>
            </p:extLst>
          </p:nvPr>
        </p:nvGraphicFramePr>
        <p:xfrm>
          <a:off x="9766052" y="4882251"/>
          <a:ext cx="162934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40"/>
              </a:tblGrid>
              <a:tr h="2396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AccountVo</a:t>
                      </a:r>
                      <a:endParaRPr lang="ko-KR" altLang="en-US" sz="1100" dirty="0"/>
                    </a:p>
                  </a:txBody>
                  <a:tcPr/>
                </a:tc>
              </a:tr>
              <a:tr h="458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accNum</a:t>
                      </a:r>
                      <a:r>
                        <a:rPr lang="en-US" altLang="ko-KR" sz="1000" baseline="0" dirty="0" smtClean="0"/>
                        <a:t> : String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bank : String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owner : String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id : String</a:t>
                      </a:r>
                      <a:endParaRPr lang="en-US" altLang="ko-KR" sz="10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007128"/>
              </p:ext>
            </p:extLst>
          </p:nvPr>
        </p:nvGraphicFramePr>
        <p:xfrm>
          <a:off x="9978804" y="1217860"/>
          <a:ext cx="1175792" cy="58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AddAccount</a:t>
                      </a:r>
                      <a:endParaRPr lang="ko-KR" altLang="en-US" sz="1100" dirty="0"/>
                    </a:p>
                  </a:txBody>
                  <a:tcPr/>
                </a:tc>
              </a:tr>
              <a:tr h="328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1" name="꺾인 연결선 80"/>
          <p:cNvCxnSpPr>
            <a:stCxn id="85" idx="3"/>
            <a:endCxn id="79" idx="3"/>
          </p:cNvCxnSpPr>
          <p:nvPr/>
        </p:nvCxnSpPr>
        <p:spPr>
          <a:xfrm>
            <a:off x="11154596" y="2538209"/>
            <a:ext cx="240796" cy="2824102"/>
          </a:xfrm>
          <a:prstGeom prst="bentConnector3">
            <a:avLst>
              <a:gd name="adj1" fmla="val 1949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>
            <a:stCxn id="79" idx="0"/>
            <a:endCxn id="63" idx="0"/>
          </p:cNvCxnSpPr>
          <p:nvPr/>
        </p:nvCxnSpPr>
        <p:spPr>
          <a:xfrm rot="16200000" flipH="1" flipV="1">
            <a:off x="8466168" y="2773141"/>
            <a:ext cx="5444" cy="4223664"/>
          </a:xfrm>
          <a:prstGeom prst="bentConnector3">
            <a:avLst>
              <a:gd name="adj1" fmla="val -4199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89150"/>
              </p:ext>
            </p:extLst>
          </p:nvPr>
        </p:nvGraphicFramePr>
        <p:xfrm>
          <a:off x="1039576" y="3318184"/>
          <a:ext cx="95792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92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Start</a:t>
                      </a:r>
                      <a:endParaRPr lang="ko-KR" altLang="en-US" sz="1100" dirty="0"/>
                    </a:p>
                  </a:txBody>
                  <a:tcPr/>
                </a:tc>
              </a:tr>
              <a:tr h="2122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main()</a:t>
                      </a:r>
                      <a:r>
                        <a:rPr lang="en-US" altLang="ko-KR" sz="1000" baseline="0" dirty="0" smtClean="0"/>
                        <a:t> : void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4" name="직선 화살표 연결선 251"/>
          <p:cNvCxnSpPr>
            <a:stCxn id="83" idx="3"/>
            <a:endCxn id="53" idx="1"/>
          </p:cNvCxnSpPr>
          <p:nvPr/>
        </p:nvCxnSpPr>
        <p:spPr>
          <a:xfrm>
            <a:off x="1997500" y="3569644"/>
            <a:ext cx="1771697" cy="5796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04512"/>
              </p:ext>
            </p:extLst>
          </p:nvPr>
        </p:nvGraphicFramePr>
        <p:xfrm>
          <a:off x="9978804" y="2243423"/>
          <a:ext cx="1175792" cy="58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92"/>
              </a:tblGrid>
              <a:tr h="2614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 smtClean="0"/>
                        <a:t>MyAccount</a:t>
                      </a:r>
                      <a:endParaRPr lang="ko-KR" altLang="en-US" sz="1100" dirty="0"/>
                    </a:p>
                  </a:txBody>
                  <a:tcPr/>
                </a:tc>
              </a:tr>
              <a:tr h="328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...</a:t>
                      </a:r>
                      <a:endParaRPr lang="ko-KR" altLang="en-US" sz="1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6" name="직선 화살표 연결선 211"/>
          <p:cNvCxnSpPr>
            <a:stCxn id="61" idx="3"/>
            <a:endCxn id="85" idx="2"/>
          </p:cNvCxnSpPr>
          <p:nvPr/>
        </p:nvCxnSpPr>
        <p:spPr>
          <a:xfrm flipV="1">
            <a:off x="4836055" y="2832995"/>
            <a:ext cx="5730645" cy="57246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211"/>
          <p:cNvCxnSpPr>
            <a:stCxn id="85" idx="0"/>
            <a:endCxn id="80" idx="2"/>
          </p:cNvCxnSpPr>
          <p:nvPr/>
        </p:nvCxnSpPr>
        <p:spPr>
          <a:xfrm flipV="1">
            <a:off x="10566700" y="1807432"/>
            <a:ext cx="0" cy="4359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54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C823E93-ADC2-4C24-A4A2-2A0BA5939B5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C322064-5317-4010-82EF-E4AC9B96EB6E}"/>
              </a:ext>
            </a:extLst>
          </p:cNvPr>
          <p:cNvSpPr/>
          <p:nvPr/>
        </p:nvSpPr>
        <p:spPr>
          <a:xfrm>
            <a:off x="930469" y="648022"/>
            <a:ext cx="1928070" cy="501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2C5182B-B65C-401D-ABF6-0C2156614FA1}"/>
              </a:ext>
            </a:extLst>
          </p:cNvPr>
          <p:cNvSpPr/>
          <p:nvPr/>
        </p:nvSpPr>
        <p:spPr>
          <a:xfrm>
            <a:off x="833306" y="562062"/>
            <a:ext cx="1928070" cy="50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</a:t>
            </a:r>
            <a:r>
              <a:rPr lang="en-US" altLang="ko-KR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 구성</a:t>
            </a:r>
            <a:endParaRPr lang="en-US" altLang="ko-KR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1185DFE-5E48-463C-932E-9AB84F9B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699" y="3539502"/>
            <a:ext cx="5017522" cy="299237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CAFE5166-5E5C-45AF-8715-B5E5B89AE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05" y="527870"/>
            <a:ext cx="3830692" cy="29553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D1262BCF-EFB3-48F8-B127-556873478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753" y="527870"/>
            <a:ext cx="4292649" cy="31016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7811F05-5708-4730-BCF7-57DEBB2047C9}"/>
              </a:ext>
            </a:extLst>
          </p:cNvPr>
          <p:cNvSpPr/>
          <p:nvPr/>
        </p:nvSpPr>
        <p:spPr>
          <a:xfrm>
            <a:off x="3310667" y="527870"/>
            <a:ext cx="225963" cy="2901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D0750B5-280C-4260-BA3F-A44089BB5E72}"/>
              </a:ext>
            </a:extLst>
          </p:cNvPr>
          <p:cNvSpPr/>
          <p:nvPr/>
        </p:nvSpPr>
        <p:spPr>
          <a:xfrm rot="5400000">
            <a:off x="8866543" y="-1918761"/>
            <a:ext cx="178948" cy="480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12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C823E93-ADC2-4C24-A4A2-2A0BA5939B5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8C322064-5317-4010-82EF-E4AC9B96EB6E}"/>
              </a:ext>
            </a:extLst>
          </p:cNvPr>
          <p:cNvSpPr/>
          <p:nvPr/>
        </p:nvSpPr>
        <p:spPr>
          <a:xfrm>
            <a:off x="930469" y="648022"/>
            <a:ext cx="1928070" cy="5012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2C5182B-B65C-401D-ABF6-0C2156614FA1}"/>
              </a:ext>
            </a:extLst>
          </p:cNvPr>
          <p:cNvSpPr/>
          <p:nvPr/>
        </p:nvSpPr>
        <p:spPr>
          <a:xfrm>
            <a:off x="833306" y="562062"/>
            <a:ext cx="1928070" cy="501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4.</a:t>
            </a:r>
            <a:r>
              <a:rPr lang="ko-KR" altLang="en-US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클래스 구성</a:t>
            </a:r>
            <a:endParaRPr lang="en-US" altLang="ko-KR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7811F05-5708-4730-BCF7-57DEBB2047C9}"/>
              </a:ext>
            </a:extLst>
          </p:cNvPr>
          <p:cNvSpPr/>
          <p:nvPr/>
        </p:nvSpPr>
        <p:spPr>
          <a:xfrm>
            <a:off x="3310667" y="527870"/>
            <a:ext cx="225963" cy="2901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D0750B5-280C-4260-BA3F-A44089BB5E72}"/>
              </a:ext>
            </a:extLst>
          </p:cNvPr>
          <p:cNvSpPr/>
          <p:nvPr/>
        </p:nvSpPr>
        <p:spPr>
          <a:xfrm rot="5400000">
            <a:off x="8866543" y="-1918761"/>
            <a:ext cx="178948" cy="480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317A424-4BE7-4CA6-BD71-7CE87D22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14" y="2347619"/>
            <a:ext cx="3219450" cy="3762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E6069E12-1A4E-421F-899C-0C2D150A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6524" y="648022"/>
            <a:ext cx="3429000" cy="5743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B80747C2-171F-43DA-90DB-217D71708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883" y="2164844"/>
            <a:ext cx="34575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3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9C823E93-ADC2-4C24-A4A2-2A0BA5939B5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C6324AD-80D7-4F18-AEE8-F280B72B802D}"/>
              </a:ext>
            </a:extLst>
          </p:cNvPr>
          <p:cNvSpPr txBox="1"/>
          <p:nvPr/>
        </p:nvSpPr>
        <p:spPr>
          <a:xfrm>
            <a:off x="3196203" y="1820411"/>
            <a:ext cx="6602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프로그램 개요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619D123-4B5C-46B2-A5EB-1C0F6F759A6A}"/>
              </a:ext>
            </a:extLst>
          </p:cNvPr>
          <p:cNvSpPr/>
          <p:nvPr/>
        </p:nvSpPr>
        <p:spPr>
          <a:xfrm>
            <a:off x="349541" y="251003"/>
            <a:ext cx="11492917" cy="6355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80C4CDD-1AF6-4D78-8520-B35F8842F470}"/>
              </a:ext>
            </a:extLst>
          </p:cNvPr>
          <p:cNvGrpSpPr/>
          <p:nvPr/>
        </p:nvGrpSpPr>
        <p:grpSpPr>
          <a:xfrm>
            <a:off x="4297117" y="2656190"/>
            <a:ext cx="3597764" cy="996016"/>
            <a:chOff x="3467015" y="2656190"/>
            <a:chExt cx="3597764" cy="996016"/>
          </a:xfrm>
        </p:grpSpPr>
        <p:sp>
          <p:nvSpPr>
            <p:cNvPr id="15" name="직사각형 14">
              <a:extLst>
                <a:ext uri="{FF2B5EF4-FFF2-40B4-BE49-F238E27FC236}">
                  <a16:creationId xmlns="" xmlns:a16="http://schemas.microsoft.com/office/drawing/2014/main" id="{8C322064-5317-4010-82EF-E4AC9B96EB6E}"/>
                </a:ext>
              </a:extLst>
            </p:cNvPr>
            <p:cNvSpPr/>
            <p:nvPr/>
          </p:nvSpPr>
          <p:spPr>
            <a:xfrm>
              <a:off x="3564178" y="2742150"/>
              <a:ext cx="3500601" cy="910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72C5182B-B65C-401D-ABF6-0C2156614FA1}"/>
                </a:ext>
              </a:extLst>
            </p:cNvPr>
            <p:cNvSpPr/>
            <p:nvPr/>
          </p:nvSpPr>
          <p:spPr>
            <a:xfrm>
              <a:off x="3467015" y="2656190"/>
              <a:ext cx="3500601" cy="910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5</a:t>
              </a:r>
              <a:r>
                <a:rPr lang="en-US" altLang="ko-KR" sz="3600" dirty="0" smtClean="0">
                  <a:solidFill>
                    <a:schemeClr val="tx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.</a:t>
              </a:r>
              <a:r>
                <a:rPr lang="ko-KR" altLang="en-US" sz="3600" dirty="0">
                  <a:solidFill>
                    <a:schemeClr val="tx1"/>
                  </a:solidFill>
                  <a:latin typeface="타이포_쌍문동 B" panose="02020803020101020101" pitchFamily="18" charset="-127"/>
                  <a:ea typeface="타이포_쌍문동 B" panose="02020803020101020101" pitchFamily="18" charset="-127"/>
                </a:rPr>
                <a:t>시연</a:t>
              </a:r>
              <a:endParaRPr lang="en-US" altLang="ko-KR" sz="36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D0750B5-280C-4260-BA3F-A44089BB5E72}"/>
              </a:ext>
            </a:extLst>
          </p:cNvPr>
          <p:cNvSpPr/>
          <p:nvPr/>
        </p:nvSpPr>
        <p:spPr>
          <a:xfrm rot="5400000">
            <a:off x="8866543" y="-1918761"/>
            <a:ext cx="178948" cy="4805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483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19BED65B-A412-466B-9600-749BC09896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69EF6A59-F4E8-41F2-94CB-0ABC9CEE6750}"/>
              </a:ext>
            </a:extLst>
          </p:cNvPr>
          <p:cNvSpPr/>
          <p:nvPr/>
        </p:nvSpPr>
        <p:spPr>
          <a:xfrm>
            <a:off x="1845579" y="731940"/>
            <a:ext cx="8825218" cy="53081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2E431BC-B426-4042-9FE2-4F17D75F239F}"/>
              </a:ext>
            </a:extLst>
          </p:cNvPr>
          <p:cNvSpPr/>
          <p:nvPr/>
        </p:nvSpPr>
        <p:spPr>
          <a:xfrm>
            <a:off x="1566645" y="490057"/>
            <a:ext cx="9058711" cy="53941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59796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206</Words>
  <Application>Microsoft Office PowerPoint</Application>
  <PresentationFormat>사용자 지정</PresentationFormat>
  <Paragraphs>93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ITCS</dc:creator>
  <cp:lastModifiedBy>WJ</cp:lastModifiedBy>
  <cp:revision>20</cp:revision>
  <dcterms:created xsi:type="dcterms:W3CDTF">2021-08-30T02:19:51Z</dcterms:created>
  <dcterms:modified xsi:type="dcterms:W3CDTF">2021-08-30T06:59:55Z</dcterms:modified>
</cp:coreProperties>
</file>