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5124112" cy="106902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56000" y="5739120"/>
            <a:ext cx="1361124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730640" y="57391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56000" y="57391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320" y="2500560"/>
            <a:ext cx="7769880" cy="61995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76320" y="2500560"/>
            <a:ext cx="7769880" cy="6199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6000" y="2500920"/>
            <a:ext cx="13611240" cy="61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77120" y="753840"/>
            <a:ext cx="12969360" cy="772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56000" y="57391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6199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730640" y="57391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730640" y="2500920"/>
            <a:ext cx="664200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56000" y="5739120"/>
            <a:ext cx="13611240" cy="295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7120" y="753840"/>
            <a:ext cx="12969360" cy="16653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56000" y="2500920"/>
            <a:ext cx="13611240" cy="6199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088280" y="356400"/>
            <a:ext cx="12969360" cy="100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5810">
                <a:solidFill>
                  <a:srgbClr val="00ccff"/>
                </a:solidFill>
                <a:latin typeface="Arial"/>
              </a:rPr>
              <a:t>GEVATT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48640" y="1919880"/>
            <a:ext cx="6766200" cy="228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800">
                <a:solidFill>
                  <a:srgbClr val="00ccff"/>
                </a:solidFill>
                <a:latin typeface="Arial"/>
              </a:rPr>
              <a:t>The Problem</a:t>
            </a:r>
            <a:endParaRPr/>
          </a:p>
          <a:p>
            <a:r>
              <a:rPr lang="en-US" sz="2000">
                <a:latin typeface="Arial"/>
              </a:rPr>
              <a:t>In our world a lot of people suffer from diseases, these can be caused by genetic mutations. GEVATT (</a:t>
            </a:r>
            <a:r>
              <a:rPr b="1" lang="en-US" sz="2000">
                <a:latin typeface="Arial"/>
              </a:rPr>
              <a:t>GE</a:t>
            </a:r>
            <a:r>
              <a:rPr lang="en-US" sz="2000">
                <a:latin typeface="Arial"/>
              </a:rPr>
              <a:t>netic </a:t>
            </a:r>
            <a:r>
              <a:rPr b="1" lang="en-US" sz="2000">
                <a:latin typeface="Arial"/>
              </a:rPr>
              <a:t>V</a:t>
            </a:r>
            <a:r>
              <a:rPr lang="en-US" sz="2000">
                <a:latin typeface="Arial"/>
              </a:rPr>
              <a:t>ariations </a:t>
            </a:r>
            <a:r>
              <a:rPr b="1" lang="en-US" sz="2000">
                <a:latin typeface="Arial"/>
              </a:rPr>
              <a:t>A</a:t>
            </a:r>
            <a:r>
              <a:rPr lang="en-US" sz="2000">
                <a:latin typeface="Arial"/>
              </a:rPr>
              <a:t>nalyzer </a:t>
            </a:r>
            <a:r>
              <a:rPr b="1" lang="en-US" sz="2000">
                <a:latin typeface="Arial"/>
              </a:rPr>
              <a:t>T</a:t>
            </a:r>
            <a:r>
              <a:rPr lang="en-US" sz="2000">
                <a:latin typeface="Arial"/>
              </a:rPr>
              <a:t>hrough </a:t>
            </a:r>
            <a:r>
              <a:rPr b="1" lang="en-US" sz="2000">
                <a:latin typeface="Arial"/>
              </a:rPr>
              <a:t>T</a:t>
            </a:r>
            <a:r>
              <a:rPr lang="en-US" sz="2000">
                <a:latin typeface="Arial"/>
              </a:rPr>
              <a:t>riodata) is a webapplication which tries to find those mutations to help doctors cure diseases. Our focus is on triodata from the patient and his parents. 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1088280" y="1256760"/>
            <a:ext cx="1296936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>
                <a:latin typeface="Arial"/>
              </a:rPr>
              <a:t>Jasper Denkers – Mathijs Hoogland – Robbert van Staveren – Ruben Bes – Willem Jan Glerum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7864200" y="4480200"/>
            <a:ext cx="6766200" cy="32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800">
                <a:solidFill>
                  <a:srgbClr val="00ccff"/>
                </a:solidFill>
                <a:latin typeface="Arial"/>
              </a:rPr>
              <a:t>Tons of data</a:t>
            </a:r>
            <a:endParaRPr/>
          </a:p>
          <a:p>
            <a:r>
              <a:rPr lang="en-US" sz="2000">
                <a:latin typeface="Arial"/>
              </a:rPr>
              <a:t>A human has about </a:t>
            </a:r>
            <a:r>
              <a:rPr b="1" lang="en-US" sz="2800">
                <a:solidFill>
                  <a:srgbClr val="ff3333"/>
                </a:solidFill>
                <a:latin typeface="Arial"/>
              </a:rPr>
              <a:t>3,000,000,000</a:t>
            </a:r>
            <a:r>
              <a:rPr lang="en-US" sz="2000">
                <a:solidFill>
                  <a:srgbClr val="ff3333"/>
                </a:solidFill>
                <a:latin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base-pairs and around </a:t>
            </a:r>
            <a:r>
              <a:rPr b="1" lang="en-US" sz="2800">
                <a:solidFill>
                  <a:srgbClr val="ff3333"/>
                </a:solidFill>
                <a:latin typeface="Arial"/>
              </a:rPr>
              <a:t>3,000,000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small mutations. This application finds the most relevant mutations and visualizes each of them.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Furthermore we retrieve information from databases which contain all information about genes, proteins and mutations. These databases add up to more than </a:t>
            </a:r>
            <a:r>
              <a:rPr b="1" lang="en-US" sz="2800">
                <a:solidFill>
                  <a:srgbClr val="ff3333"/>
                </a:solidFill>
                <a:latin typeface="Arial"/>
              </a:rPr>
              <a:t>3TB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of data! 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548640" y="8046000"/>
            <a:ext cx="67665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>
                <a:solidFill>
                  <a:srgbClr val="00ccff"/>
                </a:solidFill>
                <a:latin typeface="Arial"/>
              </a:rPr>
              <a:t>Visualizations</a:t>
            </a:r>
            <a:endParaRPr/>
          </a:p>
          <a:p>
            <a:r>
              <a:rPr lang="en-US" sz="2000">
                <a:latin typeface="Arial"/>
              </a:rPr>
              <a:t>The focus of our application is visualizing mutations. This helps doctors to easily identify the mutation(s) that could cause the disease of the patient.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418320" y="2011320"/>
            <a:ext cx="2377440" cy="2286000"/>
          </a:xfrm>
          <a:prstGeom prst="rect">
            <a:avLst/>
          </a:prstGeom>
          <a:ln>
            <a:noFill/>
          </a:ln>
        </p:spPr>
      </p:pic>
      <p:sp>
        <p:nvSpPr>
          <p:cNvPr id="42" name="CustomShape 6"/>
          <p:cNvSpPr/>
          <p:nvPr/>
        </p:nvSpPr>
        <p:spPr>
          <a:xfrm>
            <a:off x="548280" y="10149840"/>
            <a:ext cx="141735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>
                <a:solidFill>
                  <a:srgbClr val="000000"/>
                </a:solidFill>
                <a:latin typeface="Arial"/>
              </a:rPr>
              <a:t>Delft University of Technology – Contextproject – Programming Life – Group 2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rcRect l="440380" t="0" r="0" b="0"/>
          <a:stretch>
            <a:fillRect/>
          </a:stretch>
        </p:blipFill>
        <p:spPr>
          <a:xfrm>
            <a:off x="731880" y="4388760"/>
            <a:ext cx="5851800" cy="36572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rcRect l="382840" t="0" r="927652" b="1196359"/>
          <a:stretch>
            <a:fillRect/>
          </a:stretch>
        </p:blipFill>
        <p:spPr>
          <a:xfrm>
            <a:off x="8869680" y="7771680"/>
            <a:ext cx="3758040" cy="23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