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299" r:id="rId12"/>
    <p:sldId id="334" r:id="rId13"/>
    <p:sldId id="335" r:id="rId14"/>
    <p:sldId id="324" r:id="rId15"/>
    <p:sldId id="336" r:id="rId16"/>
    <p:sldId id="325" r:id="rId17"/>
    <p:sldId id="342" r:id="rId18"/>
    <p:sldId id="34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11" d="100"/>
          <a:sy n="111" d="100"/>
        </p:scale>
        <p:origin x="111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10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C000"/>
                </a:solidFill>
              </a:rPr>
              <a:t>Full stack(</a:t>
            </a:r>
            <a:r>
              <a:rPr lang="ko-KR" altLang="en-US" b="1" smtClean="0">
                <a:solidFill>
                  <a:srgbClr val="FFC000"/>
                </a:solidFill>
              </a:rPr>
              <a:t>풀스택</a:t>
            </a:r>
            <a:r>
              <a:rPr lang="en-US" altLang="ko-KR" b="1" smtClean="0">
                <a:solidFill>
                  <a:srgbClr val="FFC000"/>
                </a:solidFill>
              </a:rPr>
              <a:t>) </a:t>
            </a:r>
            <a:r>
              <a:rPr lang="ko-KR" altLang="en-US" b="1" smtClean="0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>
                <a:solidFill>
                  <a:schemeClr val="tx1"/>
                </a:solidFill>
              </a:rPr>
              <a:t>, </a:t>
            </a:r>
            <a:r>
              <a:rPr lang="ko-KR" altLang="en-US" sz="1000" b="1" smtClean="0">
                <a:solidFill>
                  <a:schemeClr val="tx1"/>
                </a:solidFill>
              </a:rPr>
              <a:t>세 </a:t>
            </a:r>
            <a:r>
              <a:rPr lang="ko-KR" altLang="en-US" sz="1000" b="1" dirty="0">
                <a:solidFill>
                  <a:schemeClr val="tx1"/>
                </a:solidFill>
              </a:rPr>
              <a:t>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101315" y="695284"/>
            <a:ext cx="686712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/>
              <a:t>i</a:t>
            </a:r>
            <a:r>
              <a:rPr lang="en-US" altLang="ko-KR" sz="1000" b="1" smtClean="0"/>
              <a:t>d</a:t>
            </a:r>
            <a:r>
              <a:rPr lang="ko-KR" altLang="en-US" sz="1000" b="1" smtClean="0"/>
              <a:t>중복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체크</a:t>
            </a:r>
            <a:endParaRPr lang="ko-KR" altLang="en-US" sz="1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557771" y="69854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화살표 연결선 111"/>
          <p:cNvCxnSpPr>
            <a:stCxn id="40" idx="6"/>
            <a:endCxn id="96" idx="2"/>
          </p:cNvCxnSpPr>
          <p:nvPr/>
        </p:nvCxnSpPr>
        <p:spPr>
          <a:xfrm flipV="1">
            <a:off x="3599892" y="824119"/>
            <a:ext cx="501423" cy="79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8" y="451642"/>
            <a:ext cx="8291560" cy="42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1063</Words>
  <Application>Microsoft Office PowerPoint</Application>
  <PresentationFormat>화면 슬라이드 쇼(16:9)</PresentationFormat>
  <Paragraphs>375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EZEN202</cp:lastModifiedBy>
  <cp:revision>374</cp:revision>
  <dcterms:created xsi:type="dcterms:W3CDTF">2016-06-22T05:17:17Z</dcterms:created>
  <dcterms:modified xsi:type="dcterms:W3CDTF">2023-10-17T00:19:42Z</dcterms:modified>
</cp:coreProperties>
</file>