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7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5424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比例谐振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802640"/>
            <a:ext cx="10286365" cy="2536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570" y="2997200"/>
            <a:ext cx="656209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365" y="1624330"/>
            <a:ext cx="4947285" cy="765175"/>
          </a:xfrm>
          <a:prstGeom prst="rect">
            <a:avLst/>
          </a:prstGeom>
        </p:spPr>
      </p:pic>
      <p:sp>
        <p:nvSpPr>
          <p:cNvPr id="268" name="文本框 3"/>
          <p:cNvSpPr txBox="1"/>
          <p:nvPr/>
        </p:nvSpPr>
        <p:spPr>
          <a:xfrm>
            <a:off x="15424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比例谐振</a:t>
            </a:r>
            <a:r>
              <a:rPr lang="en-US" altLang="zh-CN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电流环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1052195"/>
            <a:ext cx="252476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、准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PR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控制器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0365" y="2409825"/>
            <a:ext cx="252476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参数影响</a:t>
            </a:r>
            <a:endParaRPr lang="zh-CN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" y="3134995"/>
            <a:ext cx="5235575" cy="19088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812790" y="271145"/>
            <a:ext cx="3199130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离散化</a:t>
            </a:r>
            <a:r>
              <a:rPr lang="en-US" altLang="zh-CN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双线性变换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790" y="878840"/>
            <a:ext cx="6259195" cy="33407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11</cp:revision>
  <dcterms:created xsi:type="dcterms:W3CDTF">2023-08-09T12:44:00Z</dcterms:created>
  <dcterms:modified xsi:type="dcterms:W3CDTF">2025-02-28T12:00:52Z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