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yu" initials="ly" lastIdx="0" clrIdx="0"/>
  <p:cmAuthor id="3" name="作者" initials="A" lastIdx="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ACBC"/>
    <a:srgbClr val="5C7885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8" name="文本框 3"/>
          <p:cNvSpPr txBox="1"/>
          <p:nvPr/>
        </p:nvSpPr>
        <p:spPr>
          <a:xfrm>
            <a:off x="1440815" y="360680"/>
            <a:ext cx="8847455" cy="683895"/>
          </a:xfrm>
          <a:prstGeom prst="rect">
            <a:avLst/>
          </a:prstGeom>
          <a:noFill/>
          <a:effectLst/>
        </p:spPr>
        <p:txBody>
          <a:bodyPr wrap="square" lIns="68571" tIns="34285" rIns="68571" bIns="34285" rtlCol="0">
            <a:noAutofit/>
          </a:bodyPr>
          <a:p>
            <a:pPr algn="l">
              <a:buClrTx/>
              <a:buSzTx/>
              <a:buFontTx/>
            </a:pPr>
            <a:r>
              <a:rPr lang="zh-CN" altLang="en-US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滑膜控制</a:t>
            </a:r>
            <a:r>
              <a:rPr lang="en-US" altLang="zh-CN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-</a:t>
            </a:r>
            <a:r>
              <a:rPr lang="zh-CN" altLang="en-US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转速环</a:t>
            </a:r>
            <a:endParaRPr lang="zh-CN" altLang="en-US" sz="2530" b="1" dirty="0" smtClean="0">
              <a:solidFill>
                <a:srgbClr val="5C7885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  <a:p>
            <a:pPr algn="l">
              <a:buClrTx/>
              <a:buSzTx/>
              <a:buFontTx/>
            </a:pPr>
            <a:endParaRPr lang="zh-CN" altLang="en-US" sz="2530" b="1" dirty="0" smtClean="0">
              <a:solidFill>
                <a:srgbClr val="5C7885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4" name="Oval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2700000">
            <a:off x="468850" y="360465"/>
            <a:ext cx="430138" cy="429260"/>
          </a:xfrm>
          <a:prstGeom prst="rect">
            <a:avLst/>
          </a:prstGeom>
          <a:solidFill>
            <a:srgbClr val="94ACBC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 dirty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2700000">
            <a:off x="792804" y="360465"/>
            <a:ext cx="430138" cy="429260"/>
          </a:xfrm>
          <a:prstGeom prst="rect">
            <a:avLst/>
          </a:prstGeom>
          <a:solidFill>
            <a:srgbClr val="5C7885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 dirty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1000" y="878840"/>
            <a:ext cx="3975100" cy="52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、简化公式</a:t>
            </a:r>
            <a:r>
              <a:rPr lang="en-US" altLang="zh-CN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标贴式，无阻尼</a:t>
            </a:r>
            <a:endParaRPr lang="zh-CN" altLang="en-US" sz="1900" b="1" dirty="0">
              <a:solidFill>
                <a:srgbClr val="5C7885"/>
              </a:solidFill>
              <a:uFillTx/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15" y="1492885"/>
            <a:ext cx="2981325" cy="533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0365" y="2019935"/>
            <a:ext cx="3974465" cy="52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变式</a:t>
            </a:r>
            <a:endParaRPr lang="zh-CN" sz="1900" b="1" dirty="0">
              <a:solidFill>
                <a:srgbClr val="5C7885"/>
              </a:solidFill>
              <a:uFillTx/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15" y="2471420"/>
            <a:ext cx="3476625" cy="685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81635" y="3161030"/>
            <a:ext cx="3974465" cy="52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、状态</a:t>
            </a:r>
            <a:r>
              <a:rPr lang="zh-CN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变量</a:t>
            </a:r>
            <a:endParaRPr lang="zh-CN" sz="1900" b="1" dirty="0">
              <a:solidFill>
                <a:srgbClr val="5C7885"/>
              </a:solidFill>
              <a:uFillTx/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91835" y="271145"/>
            <a:ext cx="3975100" cy="52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滑膜面函数</a:t>
            </a:r>
            <a:endParaRPr lang="zh-CN" sz="1900" b="1" dirty="0">
              <a:solidFill>
                <a:srgbClr val="5C7885"/>
              </a:solidFill>
              <a:uFillTx/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835" y="800735"/>
            <a:ext cx="6399530" cy="14795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791835" y="2416810"/>
            <a:ext cx="3975100" cy="52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、趋近律</a:t>
            </a:r>
            <a:r>
              <a:rPr lang="en-US" altLang="zh-CN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指数趋近律</a:t>
            </a:r>
            <a:endParaRPr lang="zh-CN" altLang="en-US" sz="1900" b="1" dirty="0">
              <a:solidFill>
                <a:srgbClr val="5C7885"/>
              </a:solidFill>
              <a:uFillTx/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14300" y="3690620"/>
            <a:ext cx="5807710" cy="3045460"/>
            <a:chOff x="180" y="5812"/>
            <a:chExt cx="9146" cy="4796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0" y="5812"/>
              <a:ext cx="9147" cy="4796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5219" y="7960"/>
              <a:ext cx="130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>
                  <a:solidFill>
                    <a:srgbClr val="FF0000"/>
                  </a:solidFill>
                </a:rPr>
                <a:t>.</a:t>
              </a:r>
              <a:endParaRPr lang="en-US" altLang="zh-CN" sz="2800">
                <a:solidFill>
                  <a:srgbClr val="FF0000"/>
                </a:solidFill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791835" y="3336925"/>
            <a:ext cx="3975100" cy="52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控制器</a:t>
            </a:r>
            <a:endParaRPr lang="zh-CN" sz="1900" b="1" dirty="0">
              <a:solidFill>
                <a:srgbClr val="5C7885"/>
              </a:solidFill>
              <a:uFillTx/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1835" y="3866515"/>
            <a:ext cx="6269355" cy="21088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WPS 演示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Calibri</vt:lpstr>
      <vt:lpstr>Times New Roman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伍际鸿</cp:lastModifiedBy>
  <cp:revision>12</cp:revision>
  <dcterms:created xsi:type="dcterms:W3CDTF">2023-08-09T12:44:00Z</dcterms:created>
  <dcterms:modified xsi:type="dcterms:W3CDTF">2025-02-28T10:01:08Z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