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2" r:id="rId3"/>
    <p:sldId id="273" r:id="rId4"/>
    <p:sldId id="274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三相感应电机数学模型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自然坐标系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765" y="106362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、电压方程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5080" y="878840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、磁链方程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9876"/>
          <a:stretch>
            <a:fillRect/>
          </a:stretch>
        </p:blipFill>
        <p:spPr>
          <a:xfrm>
            <a:off x="0" y="1523365"/>
            <a:ext cx="5943600" cy="2921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1523365"/>
            <a:ext cx="5987415" cy="31388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3350" y="4444365"/>
            <a:ext cx="6076950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三相感应电机数学模型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自然坐标系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765" y="878840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、转矩方程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765" y="364934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、运动方程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130"/>
            <a:ext cx="7839075" cy="2381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" y="4140200"/>
            <a:ext cx="6735445" cy="2694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三相感应电机数学模型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两相旋转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坐标系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765" y="96202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、电压方程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765" y="4081780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、磁链方程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" y="1510665"/>
            <a:ext cx="6643370" cy="26523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65" y="4604385"/>
            <a:ext cx="7867650" cy="18478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2135" y="96202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、转矩方程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rcRect l="33165" t="17026" r="35510" b="25420"/>
          <a:stretch>
            <a:fillRect/>
          </a:stretch>
        </p:blipFill>
        <p:spPr>
          <a:xfrm>
            <a:off x="7234555" y="1631950"/>
            <a:ext cx="3053715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三相感应电机数学模型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两相静止坐标系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765" y="96202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、电压方程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8765" y="3764280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、磁链方程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1661795"/>
            <a:ext cx="4810125" cy="1400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25" y="3171825"/>
            <a:ext cx="7372350" cy="2571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120" y="4629150"/>
            <a:ext cx="3133725" cy="1485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295" y="2137410"/>
            <a:ext cx="2466975" cy="4483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78065" y="1132205"/>
            <a:ext cx="36703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、转矩方程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11</cp:revision>
  <dcterms:created xsi:type="dcterms:W3CDTF">2023-08-09T12:44:00Z</dcterms:created>
  <dcterms:modified xsi:type="dcterms:W3CDTF">2025-02-28T19:37:04Z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