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3" r:id="rId3"/>
    <p:sldId id="27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yu" initials="ly" lastIdx="0" clrIdx="0"/>
  <p:cmAuthor id="3" name="作者" initials="A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CBC"/>
    <a:srgbClr val="5C7885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直接转矩控制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(DTC)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70" y="916940"/>
            <a:ext cx="9805035" cy="1135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590" y="2240280"/>
            <a:ext cx="7169150" cy="4617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直接转矩控制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(DTC)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365" y="713740"/>
            <a:ext cx="542544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Bang-Bang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控制器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开关表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381875" y="252095"/>
            <a:ext cx="4801870" cy="3768090"/>
            <a:chOff x="10850" y="1562"/>
            <a:chExt cx="8383" cy="691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5151" y="1645"/>
              <a:ext cx="0" cy="6832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0850" y="5089"/>
              <a:ext cx="8215" cy="20"/>
            </a:xfrm>
            <a:prstGeom prst="line">
              <a:avLst/>
            </a:prstGeom>
            <a:ln w="12700" cap="flat" cmpd="sng" algn="ctr">
              <a:solidFill>
                <a:srgbClr val="FF0000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1380000">
              <a:off x="11772" y="2648"/>
              <a:ext cx="6773" cy="4903"/>
              <a:chOff x="11764" y="2724"/>
              <a:chExt cx="6773" cy="4903"/>
            </a:xfrm>
          </p:grpSpPr>
          <p:cxnSp>
            <p:nvCxnSpPr>
              <p:cNvPr id="3" name="直接箭头连接符 2"/>
              <p:cNvCxnSpPr/>
              <p:nvPr/>
            </p:nvCxnSpPr>
            <p:spPr>
              <a:xfrm>
                <a:off x="15151" y="5144"/>
                <a:ext cx="3387" cy="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rot="10800000">
                <a:off x="11764" y="5144"/>
                <a:ext cx="3387" cy="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13154" y="2744"/>
                <a:ext cx="1984" cy="2440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V="1">
                <a:off x="15151" y="2724"/>
                <a:ext cx="1984" cy="2438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H="1">
                <a:off x="13167" y="5129"/>
                <a:ext cx="1984" cy="2438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15178" y="5189"/>
                <a:ext cx="1984" cy="2438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1765" y="2672"/>
              <a:ext cx="6773" cy="4903"/>
              <a:chOff x="11764" y="2724"/>
              <a:chExt cx="6773" cy="4903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15151" y="5144"/>
                <a:ext cx="33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0800000">
                <a:off x="11764" y="5144"/>
                <a:ext cx="338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H="1" flipV="1">
                <a:off x="13154" y="2744"/>
                <a:ext cx="1984" cy="244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15151" y="2724"/>
                <a:ext cx="1984" cy="2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13167" y="5129"/>
                <a:ext cx="1984" cy="2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15178" y="5189"/>
                <a:ext cx="1984" cy="24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4" name="文本框 23"/>
            <p:cNvSpPr txBox="1"/>
            <p:nvPr/>
          </p:nvSpPr>
          <p:spPr>
            <a:xfrm>
              <a:off x="15163" y="1562"/>
              <a:ext cx="694" cy="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β</a:t>
              </a:r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8539" y="4467"/>
              <a:ext cx="694" cy="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α</a:t>
              </a:r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663" y="4467"/>
              <a:ext cx="835" cy="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U1</a:t>
              </a:r>
              <a:endParaRPr lang="en-US" altLang="zh-C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6641" y="2092"/>
              <a:ext cx="835" cy="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U2</a:t>
              </a:r>
              <a:endParaRPr lang="en-US" altLang="zh-C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714" y="2159"/>
              <a:ext cx="835" cy="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U3</a:t>
              </a:r>
              <a:endParaRPr lang="en-US" altLang="zh-C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1784" y="4456"/>
              <a:ext cx="835" cy="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U4</a:t>
              </a:r>
              <a:endParaRPr lang="en-US" altLang="zh-C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2482" y="7359"/>
              <a:ext cx="835" cy="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U5</a:t>
              </a:r>
              <a:endParaRPr lang="en-US" altLang="zh-C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6985" y="7526"/>
              <a:ext cx="835" cy="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U6</a:t>
              </a:r>
              <a:endParaRPr lang="en-US" altLang="zh-CN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806" y="4771"/>
              <a:ext cx="835" cy="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S1</a:t>
              </a:r>
              <a:endParaRPr lang="en-US" altLang="zh-CN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5139" y="4062"/>
              <a:ext cx="835" cy="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S2</a:t>
              </a:r>
              <a:endParaRPr lang="en-US" altLang="zh-CN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4065" y="4062"/>
              <a:ext cx="835" cy="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</a:t>
              </a:r>
              <a:endParaRPr lang="en-US" altLang="zh-CN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661" y="4842"/>
              <a:ext cx="835" cy="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S4</a:t>
              </a:r>
              <a:endParaRPr lang="en-US" altLang="zh-CN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344" y="5424"/>
              <a:ext cx="835" cy="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S5</a:t>
              </a:r>
              <a:endParaRPr lang="en-US" altLang="zh-CN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5402" y="5540"/>
              <a:ext cx="835" cy="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S6</a:t>
              </a:r>
              <a:endParaRPr lang="en-US" altLang="zh-CN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" y="1243330"/>
            <a:ext cx="7174230" cy="321627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560" y="4535805"/>
            <a:ext cx="7654925" cy="24098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365" y="4819650"/>
            <a:ext cx="2275205" cy="18923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19365" y="4146550"/>
            <a:ext cx="467550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磁链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转矩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550" y="0"/>
            <a:ext cx="4362450" cy="41471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伍际鸿</cp:lastModifiedBy>
  <cp:revision>12</cp:revision>
  <dcterms:created xsi:type="dcterms:W3CDTF">2023-08-09T12:44:00Z</dcterms:created>
  <dcterms:modified xsi:type="dcterms:W3CDTF">2025-02-28T17:14:43Z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