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0"/>
  </p:notesMasterIdLst>
  <p:handoutMasterIdLst>
    <p:handoutMasterId r:id="rId31"/>
  </p:handoutMasterIdLst>
  <p:sldIdLst>
    <p:sldId id="257" r:id="rId5"/>
    <p:sldId id="389" r:id="rId6"/>
    <p:sldId id="392" r:id="rId7"/>
    <p:sldId id="393" r:id="rId8"/>
    <p:sldId id="394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321" r:id="rId28"/>
    <p:sldId id="391" r:id="rId2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D175D2-CEF0-416F-A427-47F71AB5CC59}" type="datetime1">
              <a:rPr lang="ko-KR" altLang="ko-KR" smtClean="0"/>
              <a:t>2022-06-10</a:t>
            </a:fld>
            <a:endParaRPr 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43AE28-638D-4174-A008-AE1193903B6F}" type="datetime1">
              <a:rPr lang="ko-KR" altLang="ko-KR" smtClean="0"/>
              <a:t>2022-06-10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ko-KR" smtClean="0"/>
              <a:t>1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87732E-08F5-4512-A642-0B78EF8B867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54A8CAF-4274-4E57-ACC4-B1941DBC3125}" type="datetime1">
              <a:rPr lang="ko-KR" altLang="ko-KR" smtClean="0"/>
              <a:t>2022-06-10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ko-KR" smtClean="0"/>
              <a:t>24</a:t>
            </a:fld>
            <a:endParaRPr lang="ko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ABD128-1CEB-4921-8B26-1FC3BC73176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9ED589F-C3F2-4428-B71F-59408006EDAF}" type="datetime1">
              <a:rPr lang="ko-KR" altLang="ko-KR" smtClean="0"/>
              <a:t>2022-06-10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콘텐츠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ko-K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22" name="텍스트 개체 틀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ko-K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내용 개체 틀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ko-K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ko-KR"/>
              <a:t>클릭하여 편집</a:t>
            </a:r>
          </a:p>
        </p:txBody>
      </p:sp>
      <p:sp>
        <p:nvSpPr>
          <p:cNvPr id="21" name="내용 개체 틀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결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1" name="부제목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ko-KR" altLang="en-US">
                <a:solidFill>
                  <a:schemeClr val="tx1">
                    <a:alpha val="60000"/>
                  </a:schemeClr>
                </a:solidFill>
              </a:rPr>
              <a:t>클릭하여 마스터 부제목 스타일 편집</a:t>
            </a:r>
            <a:endParaRPr lang="ko-K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그림 개체 틀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42" name="그림 개체 틀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ko-KR"/>
              <a:t>제목을 추가하려면 클릭하세요.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ko-KR" sz="1600"/>
              <a:t>텍스트를 추가하려면 클릭하세요.</a:t>
            </a:r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8" name="그림 개체 틀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9" name="그림 개체 틀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0" name="그림 개체 틀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나누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ko-KR" altLang="en-US">
                <a:solidFill>
                  <a:schemeClr val="tx1">
                    <a:alpha val="60000"/>
                  </a:schemeClr>
                </a:solidFill>
              </a:rPr>
              <a:t>클릭하여 마스터 부제목 스타일 편집</a:t>
            </a:r>
            <a:endParaRPr lang="ko-K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나누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ko-KR" altLang="en-US">
                <a:solidFill>
                  <a:schemeClr val="tx1">
                    <a:alpha val="60000"/>
                  </a:schemeClr>
                </a:solidFill>
              </a:rPr>
              <a:t>클릭하여 마스터 부제목 스타일 편집</a:t>
            </a:r>
            <a:endParaRPr lang="ko-K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차트 막대 시간 표시 막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ko-KR" dirty="0"/>
            </a:lvl1pPr>
          </a:lstStyle>
          <a:p>
            <a:pPr lvl="0" rtl="0">
              <a:lnSpc>
                <a:spcPct val="100000"/>
              </a:lnSpc>
            </a:pPr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자유형(F)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0" name="자유형(F)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자유형(F)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40" name="제목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ko-KR"/>
              <a:t>팀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>
                <a:solidFill>
                  <a:schemeClr val="tx1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56" name="그림 개체 틀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57" name="그림 개체 틀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58" name="그림 개체 틀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59" name="그림 개체 틀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65" name="텍스트 개체 틀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4" name="텍스트 개체 틀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67" name="텍스트 개체 틀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6" name="텍스트 개체 틀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69" name="텍스트 개체 틀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8" name="텍스트 개체 틀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콘텐츠 2열(비교 슬라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ko-K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ko-K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 b="1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ko-KR" smtClean="0"/>
              <a:pPr/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_EoL5vMu9k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wjh2335/WooSuRecor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mohy/DMRecorde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n-US" altLang="ko-KR" dirty="0" err="1"/>
              <a:t>WinUI</a:t>
            </a:r>
            <a:r>
              <a:rPr lang="en-US" altLang="ko-KR" dirty="0"/>
              <a:t> 3</a:t>
            </a:r>
            <a:r>
              <a:rPr lang="ko-KR" altLang="en-US" dirty="0"/>
              <a:t>를</a:t>
            </a:r>
            <a:br>
              <a:rPr lang="en-US" altLang="ko-KR" dirty="0"/>
            </a:br>
            <a:r>
              <a:rPr lang="ko-KR" altLang="en-US" dirty="0"/>
              <a:t>사용한</a:t>
            </a:r>
            <a:br>
              <a:rPr lang="en-US" altLang="ko-KR" dirty="0"/>
            </a:br>
            <a:r>
              <a:rPr lang="ko-KR" altLang="en-US" dirty="0"/>
              <a:t>녹음기 제작</a:t>
            </a:r>
            <a:endParaRPr lang="ko-KR" dirty="0"/>
          </a:p>
        </p:txBody>
      </p:sp>
      <p:pic>
        <p:nvPicPr>
          <p:cNvPr id="14" name="그림 개체 틀 13" descr="데이터 요소 디지털 배경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컴퓨터공학과 </a:t>
            </a:r>
            <a:r>
              <a:rPr lang="en-US" altLang="ko-KR" dirty="0"/>
              <a:t>2</a:t>
            </a:r>
            <a:r>
              <a:rPr lang="ko-KR" altLang="en-US" dirty="0"/>
              <a:t>학년 </a:t>
            </a:r>
            <a:r>
              <a:rPr lang="ko-KR" altLang="en-US" dirty="0" err="1"/>
              <a:t>우제현</a:t>
            </a:r>
            <a:endParaRPr lang="en-US" altLang="ko-KR" dirty="0"/>
          </a:p>
          <a:p>
            <a:pPr rtl="0"/>
            <a:r>
              <a:rPr lang="ko-KR" altLang="en-US" dirty="0"/>
              <a:t>컴퓨터공학과 </a:t>
            </a:r>
            <a:r>
              <a:rPr lang="en-US" altLang="ko-KR" dirty="0"/>
              <a:t>2</a:t>
            </a:r>
            <a:r>
              <a:rPr lang="ko-KR" altLang="en-US" dirty="0"/>
              <a:t>학년 이수용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 altLang="en-US" dirty="0"/>
              <a:t>구현 과정 </a:t>
            </a:r>
            <a:r>
              <a:rPr lang="en-US" altLang="ko-KR" dirty="0"/>
              <a:t>4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10</a:t>
            </a:fld>
            <a:endParaRPr 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92ADA-CD16-5698-30FA-375C0DC449BA}"/>
              </a:ext>
            </a:extLst>
          </p:cNvPr>
          <p:cNvSpPr txBox="1"/>
          <p:nvPr/>
        </p:nvSpPr>
        <p:spPr>
          <a:xfrm flipH="1">
            <a:off x="3462336" y="4976721"/>
            <a:ext cx="5267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실행결과 입니다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창 사이즈와 창 위치가 화면의 정중앙에 나옵니다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05DA37-77A5-DFE8-3D76-FBC18320F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2" t="6978" r="5846" b="9020"/>
          <a:stretch/>
        </p:blipFill>
        <p:spPr>
          <a:xfrm>
            <a:off x="4889499" y="2384423"/>
            <a:ext cx="2413001" cy="208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3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 altLang="en-US" dirty="0"/>
              <a:t>구현 과정 </a:t>
            </a:r>
            <a:r>
              <a:rPr lang="en-US" altLang="ko-KR" dirty="0"/>
              <a:t>5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11</a:t>
            </a:fld>
            <a:endParaRPr 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92ADA-CD16-5698-30FA-375C0DC449BA}"/>
              </a:ext>
            </a:extLst>
          </p:cNvPr>
          <p:cNvSpPr txBox="1"/>
          <p:nvPr/>
        </p:nvSpPr>
        <p:spPr>
          <a:xfrm flipH="1">
            <a:off x="7278686" y="2190393"/>
            <a:ext cx="4362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이제 창에 </a:t>
            </a:r>
            <a:r>
              <a:rPr lang="en-US" altLang="ko-KR" dirty="0"/>
              <a:t>Gird</a:t>
            </a:r>
            <a:r>
              <a:rPr lang="ko-KR" altLang="en-US" dirty="0"/>
              <a:t>로 영역을 분할해서</a:t>
            </a:r>
            <a:endParaRPr lang="en-US" altLang="ko-KR" dirty="0"/>
          </a:p>
          <a:p>
            <a:r>
              <a:rPr lang="ko-KR" altLang="en-US" dirty="0"/>
              <a:t>각 영역에 슬라이더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각종 버튼들이</a:t>
            </a:r>
            <a:endParaRPr lang="en-US" altLang="ko-KR" dirty="0"/>
          </a:p>
          <a:p>
            <a:r>
              <a:rPr lang="ko-KR" altLang="en-US" dirty="0"/>
              <a:t>나오게 해주겠습니다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MainWindow.Xaml</a:t>
            </a:r>
            <a:r>
              <a:rPr lang="ko-KR" altLang="en-US" dirty="0"/>
              <a:t>에서 </a:t>
            </a:r>
            <a:r>
              <a:rPr lang="en-US" altLang="ko-KR" dirty="0"/>
              <a:t>Grid</a:t>
            </a:r>
            <a:r>
              <a:rPr lang="ko-KR" altLang="en-US" dirty="0"/>
              <a:t>를 다음과 같이 나누어 주었습니다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8569DC-5F1C-8A3B-FC74-77E1ED12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8" y="1451990"/>
            <a:ext cx="6117962" cy="3231132"/>
          </a:xfrm>
          <a:prstGeom prst="rect">
            <a:avLst/>
          </a:prstGeom>
        </p:spPr>
      </p:pic>
      <p:pic>
        <p:nvPicPr>
          <p:cNvPr id="9" name="그림 8" descr="텍스트, 전자기기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94E5B148-A7B9-A7A4-02CA-741E4870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4837211"/>
            <a:ext cx="2266330" cy="1866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A84D47-02AD-08C9-31BC-7CC9B5E634DD}"/>
              </a:ext>
            </a:extLst>
          </p:cNvPr>
          <p:cNvSpPr txBox="1"/>
          <p:nvPr/>
        </p:nvSpPr>
        <p:spPr>
          <a:xfrm flipH="1">
            <a:off x="6992936" y="5170496"/>
            <a:ext cx="4648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Grid.RowDefinitions</a:t>
            </a:r>
            <a:r>
              <a:rPr lang="ko-KR" altLang="en-US" dirty="0"/>
              <a:t>로 </a:t>
            </a:r>
            <a:r>
              <a:rPr lang="en-US" altLang="ko-KR" dirty="0"/>
              <a:t>4</a:t>
            </a:r>
            <a:r>
              <a:rPr lang="ko-KR" altLang="en-US" dirty="0"/>
              <a:t>행을 사용한다고 정의하고 높이를 정해주었습니다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 임시로 영역을 확인하기 위해서 </a:t>
            </a:r>
            <a:r>
              <a:rPr lang="en-US" altLang="ko-KR" dirty="0" err="1"/>
              <a:t>Grid.Row</a:t>
            </a:r>
            <a:r>
              <a:rPr lang="ko-KR" altLang="en-US" dirty="0"/>
              <a:t>로 각 행들에 색을 입혀주었습니다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42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 altLang="en-US" dirty="0"/>
              <a:t>구현 과정 </a:t>
            </a:r>
            <a:r>
              <a:rPr lang="en-US" altLang="ko-KR" dirty="0"/>
              <a:t>6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12</a:t>
            </a:fld>
            <a:endParaRPr 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92ADA-CD16-5698-30FA-375C0DC449BA}"/>
              </a:ext>
            </a:extLst>
          </p:cNvPr>
          <p:cNvSpPr txBox="1"/>
          <p:nvPr/>
        </p:nvSpPr>
        <p:spPr>
          <a:xfrm flipH="1">
            <a:off x="8690768" y="2551837"/>
            <a:ext cx="2950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다음</a:t>
            </a:r>
            <a:endParaRPr lang="en-US" altLang="ko-KR" dirty="0"/>
          </a:p>
          <a:p>
            <a:r>
              <a:rPr lang="en-US" altLang="ko-KR" dirty="0"/>
              <a:t>Slider,</a:t>
            </a:r>
          </a:p>
          <a:p>
            <a:r>
              <a:rPr lang="en-US" altLang="ko-KR" dirty="0" err="1"/>
              <a:t>TextBlock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StackPanel</a:t>
            </a:r>
            <a:r>
              <a:rPr lang="en-US" altLang="ko-KR" dirty="0"/>
              <a:t> (Button 4</a:t>
            </a:r>
            <a:r>
              <a:rPr lang="ko-KR" altLang="en-US" dirty="0"/>
              <a:t>개</a:t>
            </a:r>
            <a:r>
              <a:rPr lang="en-US" altLang="ko-KR" dirty="0"/>
              <a:t>),</a:t>
            </a:r>
          </a:p>
          <a:p>
            <a:r>
              <a:rPr lang="en-US" altLang="ko-KR" dirty="0" err="1"/>
              <a:t>StackPanel</a:t>
            </a:r>
            <a:r>
              <a:rPr lang="en-US" altLang="ko-KR" dirty="0"/>
              <a:t> (Button 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를 정의해주었습니다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1B5E63D-BD11-0DA6-03B5-08E85D82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8" y="1215275"/>
            <a:ext cx="6400258" cy="492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6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 altLang="en-US" dirty="0"/>
              <a:t>구현 과정 </a:t>
            </a:r>
            <a:r>
              <a:rPr lang="en-US" altLang="ko-KR" dirty="0"/>
              <a:t>7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13</a:t>
            </a:fld>
            <a:endParaRPr 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92ADA-CD16-5698-30FA-375C0DC449BA}"/>
              </a:ext>
            </a:extLst>
          </p:cNvPr>
          <p:cNvSpPr txBox="1"/>
          <p:nvPr/>
        </p:nvSpPr>
        <p:spPr>
          <a:xfrm flipH="1">
            <a:off x="4701182" y="4976718"/>
            <a:ext cx="278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실행결과 입니다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아직 기능들은 없습니다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AA20D9-9A60-C34A-DF74-BCE55610C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7" t="3480" r="5119" b="5348"/>
          <a:stretch/>
        </p:blipFill>
        <p:spPr>
          <a:xfrm>
            <a:off x="4886325" y="2378071"/>
            <a:ext cx="2419350" cy="210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 altLang="en-US" dirty="0"/>
              <a:t>구현 과정 </a:t>
            </a:r>
            <a:r>
              <a:rPr lang="en-US" altLang="ko-KR" dirty="0"/>
              <a:t>8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14</a:t>
            </a:fld>
            <a:endParaRPr 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92ADA-CD16-5698-30FA-375C0DC449BA}"/>
              </a:ext>
            </a:extLst>
          </p:cNvPr>
          <p:cNvSpPr txBox="1"/>
          <p:nvPr/>
        </p:nvSpPr>
        <p:spPr>
          <a:xfrm flipH="1">
            <a:off x="7314556" y="1997838"/>
            <a:ext cx="4877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다음 설정창을 구현하겠습니다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새로운 </a:t>
            </a:r>
            <a:r>
              <a:rPr lang="en-US" altLang="ko-KR" dirty="0"/>
              <a:t>Grid </a:t>
            </a:r>
            <a:r>
              <a:rPr lang="ko-KR" altLang="en-US" dirty="0"/>
              <a:t>영역을 만들고</a:t>
            </a:r>
            <a:endParaRPr lang="en-US" altLang="ko-KR" dirty="0"/>
          </a:p>
          <a:p>
            <a:r>
              <a:rPr lang="ko-KR" altLang="en-US" dirty="0"/>
              <a:t>그</a:t>
            </a:r>
            <a:r>
              <a:rPr lang="en-US" altLang="ko-KR" dirty="0"/>
              <a:t> Grid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행으로 나누어 주었습니다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설정 버튼의 기능으로</a:t>
            </a:r>
            <a:endParaRPr lang="en-US" altLang="ko-KR" dirty="0"/>
          </a:p>
          <a:p>
            <a:r>
              <a:rPr lang="ko-KR" altLang="en-US" dirty="0"/>
              <a:t>설정 버튼을 클릭하면</a:t>
            </a:r>
            <a:endParaRPr lang="en-US" altLang="ko-KR" dirty="0"/>
          </a:p>
          <a:p>
            <a:r>
              <a:rPr lang="ko-KR" altLang="en-US" dirty="0"/>
              <a:t>설정페이지는 보이고 녹음 페이지는 안보이게</a:t>
            </a:r>
            <a:endParaRPr lang="en-US" altLang="ko-KR" dirty="0"/>
          </a:p>
          <a:p>
            <a:r>
              <a:rPr lang="ko-KR" altLang="en-US" dirty="0"/>
              <a:t>설정 닫기 버튼을 클릭하면</a:t>
            </a:r>
            <a:endParaRPr lang="en-US" altLang="ko-KR" dirty="0"/>
          </a:p>
          <a:p>
            <a:r>
              <a:rPr lang="ko-KR" altLang="en-US" dirty="0"/>
              <a:t>설정페이지는 안보이고 녹음 페이지는 보이게</a:t>
            </a:r>
            <a:endParaRPr lang="en-US" altLang="ko-KR" dirty="0"/>
          </a:p>
          <a:p>
            <a:r>
              <a:rPr lang="ko-KR" altLang="en-US" dirty="0"/>
              <a:t>만들어주겠습니다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55F5397-308B-A0E9-7849-3FE20C3F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2352524"/>
            <a:ext cx="6763694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7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 altLang="en-US" dirty="0"/>
              <a:t>구현 과정 </a:t>
            </a:r>
            <a:r>
              <a:rPr lang="en-US" altLang="ko-KR" dirty="0"/>
              <a:t>9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15</a:t>
            </a:fld>
            <a:endParaRPr 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92ADA-CD16-5698-30FA-375C0DC449BA}"/>
              </a:ext>
            </a:extLst>
          </p:cNvPr>
          <p:cNvSpPr txBox="1"/>
          <p:nvPr/>
        </p:nvSpPr>
        <p:spPr>
          <a:xfrm flipH="1">
            <a:off x="8213032" y="2690336"/>
            <a:ext cx="3610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페이지의 </a:t>
            </a:r>
            <a:r>
              <a:rPr lang="en-US" altLang="ko-KR" dirty="0" err="1"/>
              <a:t>Xaml</a:t>
            </a:r>
            <a:r>
              <a:rPr lang="ko-KR" altLang="en-US" dirty="0"/>
              <a:t>코드입니다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Button,</a:t>
            </a:r>
          </a:p>
          <a:p>
            <a:r>
              <a:rPr lang="en-US" altLang="ko-KR" dirty="0" err="1"/>
              <a:t>StackPanel</a:t>
            </a:r>
            <a:r>
              <a:rPr lang="en-US" altLang="ko-KR" dirty="0"/>
              <a:t> (</a:t>
            </a:r>
            <a:r>
              <a:rPr lang="en-US" altLang="ko-KR" dirty="0" err="1"/>
              <a:t>TextBlock</a:t>
            </a:r>
            <a:r>
              <a:rPr lang="en-US" altLang="ko-KR" dirty="0"/>
              <a:t>, Slider 6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StackPanel</a:t>
            </a:r>
            <a:r>
              <a:rPr lang="en-US" altLang="ko-KR" dirty="0"/>
              <a:t>(Button,</a:t>
            </a:r>
            <a:r>
              <a:rPr lang="ko-KR" altLang="en-US" dirty="0"/>
              <a:t> </a:t>
            </a:r>
            <a:r>
              <a:rPr lang="en-US" altLang="ko-KR" dirty="0" err="1"/>
              <a:t>TextBlock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추가해주었습니다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A5DCECC-442D-5B01-A32A-C933DEE06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8" y="1215275"/>
            <a:ext cx="7663494" cy="466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4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 altLang="en-US" dirty="0"/>
              <a:t>구현 과정 </a:t>
            </a:r>
            <a:r>
              <a:rPr lang="en-US" altLang="ko-KR" dirty="0"/>
              <a:t>10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16</a:t>
            </a:fld>
            <a:endParaRPr 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92ADA-CD16-5698-30FA-375C0DC449BA}"/>
              </a:ext>
            </a:extLst>
          </p:cNvPr>
          <p:cNvSpPr txBox="1"/>
          <p:nvPr/>
        </p:nvSpPr>
        <p:spPr>
          <a:xfrm flipH="1">
            <a:off x="4533576" y="4976722"/>
            <a:ext cx="312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실행결과는 다음과 같습니다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B081CC-A9D3-CC42-67AE-03CF0C93C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5" t="3217" r="2951" b="5012"/>
          <a:stretch/>
        </p:blipFill>
        <p:spPr>
          <a:xfrm>
            <a:off x="4891087" y="2388392"/>
            <a:ext cx="2409825" cy="208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51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 altLang="en-US" dirty="0"/>
              <a:t>구현 과정 </a:t>
            </a:r>
            <a:r>
              <a:rPr lang="en-US" altLang="ko-KR" dirty="0"/>
              <a:t>11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17</a:t>
            </a:fld>
            <a:endParaRPr 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92ADA-CD16-5698-30FA-375C0DC449BA}"/>
              </a:ext>
            </a:extLst>
          </p:cNvPr>
          <p:cNvSpPr txBox="1"/>
          <p:nvPr/>
        </p:nvSpPr>
        <p:spPr>
          <a:xfrm flipH="1">
            <a:off x="6239816" y="3105834"/>
            <a:ext cx="540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버튼에 다음과 같은 기능을 추가해줌으로써</a:t>
            </a:r>
            <a:endParaRPr lang="en-US" altLang="ko-KR" dirty="0"/>
          </a:p>
          <a:p>
            <a:r>
              <a:rPr lang="ko-KR" altLang="en-US" dirty="0"/>
              <a:t>이제 설정페이지를 열고 닫을 수 있습니다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C94C468-EB29-25B6-B8F1-FF59FE99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2647841"/>
            <a:ext cx="403916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0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 altLang="en-US" dirty="0"/>
              <a:t>구현 과정 </a:t>
            </a:r>
            <a:r>
              <a:rPr lang="en-US" altLang="ko-KR" dirty="0"/>
              <a:t>12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18</a:t>
            </a:fld>
            <a:endParaRPr 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92ADA-CD16-5698-30FA-375C0DC449BA}"/>
              </a:ext>
            </a:extLst>
          </p:cNvPr>
          <p:cNvSpPr txBox="1"/>
          <p:nvPr/>
        </p:nvSpPr>
        <p:spPr>
          <a:xfrm flipH="1">
            <a:off x="6239816" y="2967334"/>
            <a:ext cx="5401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폴더열기 버튼과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버튼입니다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다음과 같이 지정해둔 경로를 실행해주는</a:t>
            </a:r>
            <a:endParaRPr lang="en-US" altLang="ko-KR" dirty="0"/>
          </a:p>
          <a:p>
            <a:r>
              <a:rPr lang="en-US" altLang="ko-KR" dirty="0" err="1"/>
              <a:t>ShellExecute</a:t>
            </a:r>
            <a:r>
              <a:rPr lang="en-US" altLang="ko-KR" dirty="0"/>
              <a:t>() </a:t>
            </a:r>
            <a:r>
              <a:rPr lang="ko-KR" altLang="en-US" dirty="0"/>
              <a:t>함수를 사용하여 구현하였습니다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0CD6CC0-BFE2-6414-EA5F-9BD203AA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2624024"/>
            <a:ext cx="4153480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9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 altLang="en-US" dirty="0"/>
              <a:t>구현 과정 </a:t>
            </a:r>
            <a:r>
              <a:rPr lang="en-US" altLang="ko-KR" dirty="0"/>
              <a:t>13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19</a:t>
            </a:fld>
            <a:endParaRPr 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92ADA-CD16-5698-30FA-375C0DC449BA}"/>
              </a:ext>
            </a:extLst>
          </p:cNvPr>
          <p:cNvSpPr txBox="1"/>
          <p:nvPr/>
        </p:nvSpPr>
        <p:spPr>
          <a:xfrm flipH="1">
            <a:off x="7354321" y="1443841"/>
            <a:ext cx="4286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재생</a:t>
            </a:r>
            <a:r>
              <a:rPr lang="en-US" altLang="ko-KR" dirty="0"/>
              <a:t>, </a:t>
            </a:r>
            <a:r>
              <a:rPr lang="ko-KR" altLang="en-US" dirty="0"/>
              <a:t>정지</a:t>
            </a:r>
            <a:r>
              <a:rPr lang="en-US" altLang="ko-KR" dirty="0"/>
              <a:t>, </a:t>
            </a:r>
            <a:r>
              <a:rPr lang="ko-KR" altLang="en-US" dirty="0"/>
              <a:t>일시정지 버튼입니다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 재생버튼을 한 번 누르면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초에 한 번씩 원하는 함수가 실행돼서 </a:t>
            </a:r>
            <a:r>
              <a:rPr lang="en-US" altLang="ko-KR" dirty="0"/>
              <a:t>time</a:t>
            </a:r>
            <a:r>
              <a:rPr lang="ko-KR" altLang="en-US" dirty="0"/>
              <a:t>값을 </a:t>
            </a:r>
            <a:r>
              <a:rPr lang="en-US" altLang="ko-KR" dirty="0"/>
              <a:t>1</a:t>
            </a:r>
            <a:r>
              <a:rPr lang="ko-KR" altLang="en-US" dirty="0"/>
              <a:t>씩 증가시켜 실시간으로 반영되게 해주고 싶었는데</a:t>
            </a:r>
            <a:endParaRPr lang="en-US" altLang="ko-KR" dirty="0"/>
          </a:p>
          <a:p>
            <a:r>
              <a:rPr lang="ko-KR" altLang="en-US" dirty="0"/>
              <a:t>쓰레드를 사용해서 구현 해주어야 해서</a:t>
            </a:r>
            <a:endParaRPr lang="en-US" altLang="ko-KR" dirty="0"/>
          </a:p>
          <a:p>
            <a:r>
              <a:rPr lang="ko-KR" altLang="en-US" dirty="0"/>
              <a:t>재생버튼을 한 번 누를 때마다 </a:t>
            </a:r>
            <a:r>
              <a:rPr lang="en-US" altLang="ko-KR" dirty="0"/>
              <a:t>1</a:t>
            </a:r>
            <a:r>
              <a:rPr lang="ko-KR" altLang="en-US" dirty="0"/>
              <a:t>씩 증가시켜주도록 타협하였습니다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재생을 누르면 </a:t>
            </a:r>
            <a:r>
              <a:rPr lang="en-US" altLang="ko-KR" dirty="0"/>
              <a:t>++</a:t>
            </a:r>
            <a:r>
              <a:rPr lang="en-US" altLang="ko-KR" dirty="0" err="1"/>
              <a:t>cnt</a:t>
            </a:r>
            <a:endParaRPr lang="en-US" altLang="ko-KR" dirty="0"/>
          </a:p>
          <a:p>
            <a:r>
              <a:rPr lang="ko-KR" altLang="en-US" dirty="0"/>
              <a:t>정지를 누르면 </a:t>
            </a:r>
            <a:r>
              <a:rPr lang="en-US" altLang="ko-KR" dirty="0" err="1"/>
              <a:t>cnt</a:t>
            </a:r>
            <a:r>
              <a:rPr lang="en-US" altLang="ko-KR" dirty="0"/>
              <a:t> = 0</a:t>
            </a:r>
          </a:p>
          <a:p>
            <a:r>
              <a:rPr lang="ko-KR" altLang="en-US" dirty="0"/>
              <a:t>일시정지를 누르면 현재 시간 값을 불러오도록 구현하였습니다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AC21776-423E-A866-7D55-D0B96BA81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8" y="1215275"/>
            <a:ext cx="6516009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3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814644"/>
            <a:ext cx="3565524" cy="1084089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028909"/>
            <a:ext cx="3314555" cy="3871471"/>
          </a:xfrm>
        </p:spPr>
        <p:txBody>
          <a:bodyPr rtlCol="0"/>
          <a:lstStyle/>
          <a:p>
            <a:pPr marL="0" indent="0" rtl="0"/>
            <a:r>
              <a:rPr lang="en-US" altLang="ko-KR" dirty="0"/>
              <a:t>1. </a:t>
            </a:r>
            <a:r>
              <a:rPr lang="ko-KR" altLang="en-US" dirty="0"/>
              <a:t>서론</a:t>
            </a:r>
            <a:endParaRPr lang="en-US" altLang="ko-KR" dirty="0"/>
          </a:p>
          <a:p>
            <a:pPr marL="0" indent="0"/>
            <a:r>
              <a:rPr lang="en-US" altLang="ko-KR" dirty="0"/>
              <a:t>  1-1. </a:t>
            </a:r>
            <a:r>
              <a:rPr lang="en-US" altLang="ko-KR" dirty="0" err="1"/>
              <a:t>WinUI</a:t>
            </a:r>
            <a:r>
              <a:rPr lang="en-US" altLang="ko-KR" dirty="0"/>
              <a:t> 3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0" indent="0"/>
            <a:r>
              <a:rPr lang="en-US" altLang="ko-KR" dirty="0"/>
              <a:t>  1-2. </a:t>
            </a:r>
            <a:r>
              <a:rPr lang="ko-KR" altLang="en-US" dirty="0"/>
              <a:t>과제 배경</a:t>
            </a:r>
            <a:endParaRPr lang="en-US" altLang="ko-KR" dirty="0"/>
          </a:p>
          <a:p>
            <a:pPr marL="0" indent="0" rtl="0"/>
            <a:r>
              <a:rPr lang="en-US" altLang="ko-KR" dirty="0"/>
              <a:t>2. </a:t>
            </a:r>
            <a:r>
              <a:rPr lang="ko-KR" altLang="en-US" dirty="0"/>
              <a:t>본론</a:t>
            </a:r>
            <a:endParaRPr lang="en-US" altLang="ko-KR" dirty="0"/>
          </a:p>
          <a:p>
            <a:pPr marL="0" indent="0" rtl="0"/>
            <a:r>
              <a:rPr lang="en-US" altLang="ko-KR" dirty="0"/>
              <a:t>  2-1. </a:t>
            </a:r>
            <a:r>
              <a:rPr lang="ko-KR" altLang="en-US" kern="1200" dirty="0">
                <a:latin typeface="+mn-lt"/>
                <a:ea typeface="+mn-ea"/>
                <a:cs typeface="+mn-cs"/>
              </a:rPr>
              <a:t>녹음기 애플리케이션</a:t>
            </a:r>
            <a:endParaRPr lang="en-US" altLang="ko-KR" dirty="0"/>
          </a:p>
          <a:p>
            <a:pPr marL="0" indent="0" rtl="0"/>
            <a:r>
              <a:rPr lang="en-US" altLang="ko-KR" dirty="0"/>
              <a:t>  2-2. </a:t>
            </a:r>
            <a:r>
              <a:rPr lang="ko-KR" altLang="en-US" dirty="0"/>
              <a:t>구현 과정</a:t>
            </a:r>
            <a:endParaRPr lang="en-US" altLang="ko-KR" dirty="0"/>
          </a:p>
          <a:p>
            <a:pPr marL="0" indent="0" rtl="0"/>
            <a:r>
              <a:rPr lang="en-US" altLang="ko-KR" dirty="0"/>
              <a:t>3. </a:t>
            </a:r>
            <a:r>
              <a:rPr lang="ko-KR" altLang="en-US" dirty="0"/>
              <a:t>결론</a:t>
            </a:r>
            <a:endParaRPr lang="en-US" altLang="ko-KR" dirty="0"/>
          </a:p>
        </p:txBody>
      </p:sp>
      <p:pic>
        <p:nvPicPr>
          <p:cNvPr id="8" name="그림 개체 틀 7" descr="디지털 데이터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그림 개체 틀 9" descr="데이터 요소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그림 개체 틀 11" descr="데이터 배경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ko-KR" smtClean="0"/>
              <a:pPr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 altLang="en-US" dirty="0"/>
              <a:t>구현 과정 </a:t>
            </a:r>
            <a:r>
              <a:rPr lang="en-US" altLang="ko-KR" dirty="0"/>
              <a:t>14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20</a:t>
            </a:fld>
            <a:endParaRPr 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92ADA-CD16-5698-30FA-375C0DC449BA}"/>
              </a:ext>
            </a:extLst>
          </p:cNvPr>
          <p:cNvSpPr txBox="1"/>
          <p:nvPr/>
        </p:nvSpPr>
        <p:spPr>
          <a:xfrm flipH="1">
            <a:off x="5389966" y="3105832"/>
            <a:ext cx="625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Slider </a:t>
            </a:r>
            <a:r>
              <a:rPr lang="ko-KR" altLang="en-US" dirty="0"/>
              <a:t>클릭 함수입니다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슬라이더가 이동하면 이동한 값을 </a:t>
            </a:r>
            <a:r>
              <a:rPr lang="en-US" altLang="ko-KR" dirty="0"/>
              <a:t>Text</a:t>
            </a:r>
            <a:r>
              <a:rPr lang="ko-KR" altLang="en-US" dirty="0"/>
              <a:t>로 출력해주었습니다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65CD535-96EA-66A0-692E-A90D86424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3095577"/>
            <a:ext cx="3410426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73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 altLang="en-US" dirty="0"/>
              <a:t>구현 과정 </a:t>
            </a:r>
            <a:r>
              <a:rPr lang="en-US" altLang="ko-KR" dirty="0"/>
              <a:t>15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21</a:t>
            </a:fld>
            <a:endParaRPr 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92ADA-CD16-5698-30FA-375C0DC449BA}"/>
              </a:ext>
            </a:extLst>
          </p:cNvPr>
          <p:cNvSpPr txBox="1"/>
          <p:nvPr/>
        </p:nvSpPr>
        <p:spPr>
          <a:xfrm flipH="1">
            <a:off x="5227879" y="2413338"/>
            <a:ext cx="6413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녹음 버튼입니다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 경우와 </a:t>
            </a:r>
            <a:r>
              <a:rPr lang="en-US" altLang="ko-KR" dirty="0"/>
              <a:t>1</a:t>
            </a:r>
            <a:r>
              <a:rPr lang="ko-KR" altLang="en-US" dirty="0"/>
              <a:t>인 경우로</a:t>
            </a:r>
            <a:endParaRPr lang="en-US" altLang="ko-KR" dirty="0"/>
          </a:p>
          <a:p>
            <a:r>
              <a:rPr lang="ko-KR" altLang="en-US" dirty="0"/>
              <a:t>녹음 중인 경우와</a:t>
            </a:r>
            <a:r>
              <a:rPr lang="en-US" altLang="ko-KR" dirty="0"/>
              <a:t>, </a:t>
            </a:r>
            <a:r>
              <a:rPr lang="ko-KR" altLang="en-US" dirty="0"/>
              <a:t>녹음 중이 아닌 경우를 구분해주었습니다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녹음을 시작하면 </a:t>
            </a:r>
            <a:r>
              <a:rPr lang="en-US" altLang="ko-KR" dirty="0"/>
              <a:t>start = time(NULL)</a:t>
            </a:r>
          </a:p>
          <a:p>
            <a:r>
              <a:rPr lang="ko-KR" altLang="en-US" dirty="0"/>
              <a:t>녹음을 정지하면 </a:t>
            </a:r>
            <a:r>
              <a:rPr lang="en-US" altLang="ko-KR" dirty="0"/>
              <a:t>end = time(NULL)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end – start</a:t>
            </a:r>
            <a:r>
              <a:rPr lang="ko-KR" altLang="en-US" dirty="0"/>
              <a:t>로 녹음한 시간을 계산해줍니다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CE44519-B3FC-8F20-6DAF-105926261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8" y="1871143"/>
            <a:ext cx="4458322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11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 altLang="en-US" dirty="0"/>
              <a:t>구현 과정 </a:t>
            </a:r>
            <a:r>
              <a:rPr lang="en-US" altLang="ko-KR" dirty="0"/>
              <a:t>16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22</a:t>
            </a:fld>
            <a:endParaRPr 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92ADA-CD16-5698-30FA-375C0DC449BA}"/>
              </a:ext>
            </a:extLst>
          </p:cNvPr>
          <p:cNvSpPr txBox="1"/>
          <p:nvPr/>
        </p:nvSpPr>
        <p:spPr>
          <a:xfrm flipH="1">
            <a:off x="6295227" y="2967335"/>
            <a:ext cx="534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마지막으로 삭제 버튼입니다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삭제 버튼을 누르면 모두 초기 상태로 되돌립니다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016DDF8-115B-8FF9-2EE8-79DB8590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2509709"/>
            <a:ext cx="4391638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63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 altLang="en-US" dirty="0"/>
              <a:t>구현 과정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23</a:t>
            </a:fld>
            <a:endParaRPr lang="ko-KR"/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A4092ADA-CD16-5698-30FA-375C0DC449BA}"/>
              </a:ext>
            </a:extLst>
          </p:cNvPr>
          <p:cNvSpPr txBox="1"/>
          <p:nvPr/>
        </p:nvSpPr>
        <p:spPr>
          <a:xfrm flipH="1">
            <a:off x="4927162" y="3105834"/>
            <a:ext cx="233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0070C0"/>
                </a:solidFill>
              </a:rPr>
              <a:t>WinUI</a:t>
            </a:r>
            <a:r>
              <a:rPr lang="en-US" altLang="ko-KR" dirty="0">
                <a:solidFill>
                  <a:srgbClr val="0070C0"/>
                </a:solidFill>
              </a:rPr>
              <a:t> 3 </a:t>
            </a:r>
            <a:r>
              <a:rPr lang="ko-KR" altLang="en-US" dirty="0">
                <a:solidFill>
                  <a:srgbClr val="0070C0"/>
                </a:solidFill>
              </a:rPr>
              <a:t>녹음기 제작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/>
            <a:r>
              <a:rPr lang="ko-KR" altLang="en-US" dirty="0">
                <a:solidFill>
                  <a:srgbClr val="0070C0"/>
                </a:solidFill>
              </a:rPr>
              <a:t>유튜브 링크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95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ko-KR" altLang="en-US" dirty="0"/>
              <a:t>소감</a:t>
            </a:r>
            <a:endParaRPr lang="ko-KR" dirty="0"/>
          </a:p>
        </p:txBody>
      </p:sp>
      <p:pic>
        <p:nvPicPr>
          <p:cNvPr id="16" name="그림 개체 틀 15" descr="데이터 요소 디지털 배경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1800" dirty="0"/>
              <a:t>종합과제를 하면서 비록 녹음 기능이 없는 녹음기이지만    </a:t>
            </a:r>
            <a:r>
              <a:rPr lang="en-US" altLang="ko-KR" sz="1800" dirty="0"/>
              <a:t>WinUI3 </a:t>
            </a:r>
            <a:r>
              <a:rPr lang="ko-KR" altLang="en-US" sz="1800" dirty="0"/>
              <a:t>애플리케이션 개발 쪽으로 정말 많은 것을 알게     되었습니다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과제는 끝났지만 </a:t>
            </a:r>
            <a:r>
              <a:rPr lang="en-US" altLang="ko-KR" sz="1800" dirty="0"/>
              <a:t>WinUI3</a:t>
            </a:r>
            <a:r>
              <a:rPr lang="ko-KR" altLang="en-US" sz="1800" dirty="0"/>
              <a:t>에 대해 더 공부해보면서 녹음기능까지 추가할 수 있으면 좋겠습니다</a:t>
            </a:r>
            <a:r>
              <a:rPr lang="en-US" altLang="ko-KR" sz="1800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24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ko-KR"/>
              <a:t>감사합니다.</a:t>
            </a:r>
          </a:p>
        </p:txBody>
      </p:sp>
      <p:pic>
        <p:nvPicPr>
          <p:cNvPr id="27" name="그림 개체 틀 26" descr="데이터 요소 디지털 배경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그림 개체 틀 32" descr="데이터 요소 디지털 배경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25</a:t>
            </a:fld>
            <a:endParaRPr lang="ko-KR"/>
          </a:p>
        </p:txBody>
      </p:sp>
      <p:sp>
        <p:nvSpPr>
          <p:cNvPr id="9" name="TextBox 8">
            <a:hlinkClick r:id="rId4"/>
            <a:extLst>
              <a:ext uri="{FF2B5EF4-FFF2-40B4-BE49-F238E27FC236}">
                <a16:creationId xmlns:a16="http://schemas.microsoft.com/office/drawing/2014/main" id="{0FA37174-5172-6237-E5FB-1906CD75A014}"/>
              </a:ext>
            </a:extLst>
          </p:cNvPr>
          <p:cNvSpPr txBox="1"/>
          <p:nvPr/>
        </p:nvSpPr>
        <p:spPr>
          <a:xfrm>
            <a:off x="550863" y="4059020"/>
            <a:ext cx="303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WooSuRecord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Github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링크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en-US" altLang="ko-KR" dirty="0" err="1"/>
              <a:t>WinUI</a:t>
            </a:r>
            <a:r>
              <a:rPr lang="en-US" altLang="ko-KR" dirty="0"/>
              <a:t> 3 </a:t>
            </a:r>
            <a:r>
              <a:rPr lang="ko-KR" altLang="en-US" dirty="0"/>
              <a:t>소개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3</a:t>
            </a:fld>
            <a:endParaRPr lang="ko-KR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2D472E5-7A28-D105-A226-F977718DB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056" y="2197003"/>
            <a:ext cx="1847995" cy="2463994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3BE3AB-1F1A-94E4-49C3-A71929C20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38" y="1881275"/>
            <a:ext cx="3455549" cy="27822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507478-A9CE-DE7C-2D94-4766CDD8D6C5}"/>
              </a:ext>
            </a:extLst>
          </p:cNvPr>
          <p:cNvSpPr txBox="1"/>
          <p:nvPr/>
        </p:nvSpPr>
        <p:spPr>
          <a:xfrm>
            <a:off x="6096000" y="2551837"/>
            <a:ext cx="49792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WinUI</a:t>
            </a:r>
            <a:r>
              <a:rPr lang="en-US" altLang="ko-KR" dirty="0"/>
              <a:t> 3 </a:t>
            </a:r>
            <a:r>
              <a:rPr lang="ko-KR" altLang="en-US" dirty="0"/>
              <a:t>전에 </a:t>
            </a:r>
            <a:r>
              <a:rPr lang="en-US" altLang="ko-KR" dirty="0" err="1"/>
              <a:t>WinUI</a:t>
            </a:r>
            <a:r>
              <a:rPr lang="en-US" altLang="ko-KR" dirty="0"/>
              <a:t> 2</a:t>
            </a:r>
            <a:r>
              <a:rPr lang="ko-KR" altLang="en-US" dirty="0"/>
              <a:t>에 대해 알아보겠습니다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WinUI</a:t>
            </a:r>
            <a:r>
              <a:rPr lang="en-US" altLang="ko-KR" dirty="0"/>
              <a:t> 2</a:t>
            </a:r>
            <a:r>
              <a:rPr lang="ko-KR" altLang="en-US" dirty="0"/>
              <a:t>는 </a:t>
            </a:r>
            <a:r>
              <a:rPr lang="en-US" altLang="ko-KR" dirty="0"/>
              <a:t>UWP </a:t>
            </a:r>
            <a:r>
              <a:rPr lang="ko-KR" altLang="en-US" dirty="0"/>
              <a:t>기반으로 만들어져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UWP</a:t>
            </a:r>
            <a:r>
              <a:rPr lang="ko-KR" altLang="en-US" dirty="0"/>
              <a:t>의 사용 예로 </a:t>
            </a:r>
            <a:r>
              <a:rPr lang="ko-KR" altLang="en-US" dirty="0" err="1"/>
              <a:t>그림판</a:t>
            </a:r>
            <a:r>
              <a:rPr lang="ko-KR" altLang="en-US" dirty="0"/>
              <a:t> </a:t>
            </a:r>
            <a:r>
              <a:rPr lang="en-US" altLang="ko-KR" dirty="0"/>
              <a:t>3D, </a:t>
            </a:r>
            <a:r>
              <a:rPr lang="ko-KR" altLang="en-US" dirty="0"/>
              <a:t>알람 및 시계</a:t>
            </a:r>
            <a:endParaRPr lang="en-US" altLang="ko-KR" dirty="0"/>
          </a:p>
          <a:p>
            <a:r>
              <a:rPr lang="ko-KR" altLang="en-US" dirty="0"/>
              <a:t>같은 앱이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이런 프로그램은 사람들이 잘 사용하지</a:t>
            </a:r>
            <a:endParaRPr lang="en-US" altLang="ko-KR" dirty="0"/>
          </a:p>
          <a:p>
            <a:r>
              <a:rPr lang="ko-KR" altLang="en-US" dirty="0"/>
              <a:t>않아 </a:t>
            </a:r>
            <a:r>
              <a:rPr lang="en-US" altLang="ko-KR" dirty="0" err="1"/>
              <a:t>WinUI</a:t>
            </a:r>
            <a:r>
              <a:rPr lang="en-US" altLang="ko-KR" dirty="0"/>
              <a:t> 2</a:t>
            </a:r>
            <a:r>
              <a:rPr lang="ko-KR" altLang="en-US" dirty="0"/>
              <a:t>는 인기가 별로 없었습니다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79D070-C33F-B6B8-9B7B-4188DBAF811B}"/>
              </a:ext>
            </a:extLst>
          </p:cNvPr>
          <p:cNvSpPr txBox="1"/>
          <p:nvPr/>
        </p:nvSpPr>
        <p:spPr>
          <a:xfrm>
            <a:off x="1588473" y="4792059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▲</a:t>
            </a:r>
            <a:r>
              <a:rPr lang="en-US" altLang="ko-KR" dirty="0"/>
              <a:t> </a:t>
            </a:r>
            <a:r>
              <a:rPr lang="en-US" altLang="ko-KR" dirty="0" err="1"/>
              <a:t>WinUI</a:t>
            </a:r>
            <a:r>
              <a:rPr lang="en-US" altLang="ko-KR" dirty="0"/>
              <a:t> 2 (UWP)</a:t>
            </a:r>
            <a:r>
              <a:rPr lang="ko-KR" altLang="en-US" dirty="0"/>
              <a:t>로 만들어진 앱</a:t>
            </a:r>
          </a:p>
        </p:txBody>
      </p:sp>
    </p:spTree>
    <p:extLst>
      <p:ext uri="{BB962C8B-B14F-4D97-AF65-F5344CB8AC3E}">
        <p14:creationId xmlns:p14="http://schemas.microsoft.com/office/powerpoint/2010/main" val="281871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en-US" altLang="ko-KR" dirty="0" err="1"/>
              <a:t>WinUI</a:t>
            </a:r>
            <a:r>
              <a:rPr lang="en-US" altLang="ko-KR" dirty="0"/>
              <a:t> 3 </a:t>
            </a:r>
            <a:r>
              <a:rPr lang="ko-KR" altLang="en-US" dirty="0"/>
              <a:t>소개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4</a:t>
            </a:fld>
            <a:endParaRPr 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507478-A9CE-DE7C-2D94-4766CDD8D6C5}"/>
              </a:ext>
            </a:extLst>
          </p:cNvPr>
          <p:cNvSpPr txBox="1"/>
          <p:nvPr/>
        </p:nvSpPr>
        <p:spPr>
          <a:xfrm>
            <a:off x="6096000" y="2690336"/>
            <a:ext cx="6106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MS</a:t>
            </a:r>
            <a:r>
              <a:rPr lang="ko-KR" altLang="en-US" dirty="0"/>
              <a:t>에서는 </a:t>
            </a:r>
            <a:r>
              <a:rPr lang="en-US" altLang="ko-KR" dirty="0"/>
              <a:t>Win32</a:t>
            </a:r>
            <a:r>
              <a:rPr lang="ko-KR" altLang="en-US" dirty="0"/>
              <a:t>가 예전에 설계되어 호환성이 좋지 못해 </a:t>
            </a:r>
            <a:r>
              <a:rPr lang="en-US" altLang="ko-KR" dirty="0"/>
              <a:t>UWP</a:t>
            </a:r>
            <a:r>
              <a:rPr lang="ko-KR" altLang="en-US" dirty="0"/>
              <a:t>로 바꿔 나가려고 </a:t>
            </a:r>
            <a:r>
              <a:rPr lang="en-US" altLang="ko-KR" dirty="0" err="1"/>
              <a:t>WinUI</a:t>
            </a:r>
            <a:r>
              <a:rPr lang="en-US" altLang="ko-KR" dirty="0"/>
              <a:t> 2</a:t>
            </a:r>
            <a:r>
              <a:rPr lang="ko-KR" altLang="en-US" dirty="0"/>
              <a:t>를 출시하였으나</a:t>
            </a:r>
            <a:endParaRPr lang="en-US" altLang="ko-KR" dirty="0"/>
          </a:p>
          <a:p>
            <a:r>
              <a:rPr lang="ko-KR" altLang="en-US" dirty="0"/>
              <a:t>개발자와 사용자들은 익숙한 </a:t>
            </a:r>
            <a:r>
              <a:rPr lang="en-US" altLang="ko-KR" dirty="0"/>
              <a:t>Win32 </a:t>
            </a:r>
            <a:r>
              <a:rPr lang="ko-KR" altLang="en-US" dirty="0"/>
              <a:t>사용하였고 </a:t>
            </a:r>
            <a:r>
              <a:rPr lang="en-US" altLang="ko-KR" dirty="0"/>
              <a:t>MS</a:t>
            </a:r>
            <a:r>
              <a:rPr lang="ko-KR" altLang="en-US" dirty="0"/>
              <a:t>에서는 당장에 </a:t>
            </a:r>
            <a:r>
              <a:rPr lang="en-US" altLang="ko-KR" dirty="0"/>
              <a:t>Win32</a:t>
            </a:r>
            <a:r>
              <a:rPr lang="ko-KR" altLang="en-US" dirty="0"/>
              <a:t>를 없애는 것보다 조금씩 </a:t>
            </a:r>
            <a:r>
              <a:rPr lang="en-US" altLang="ko-KR" dirty="0"/>
              <a:t>UWP</a:t>
            </a:r>
            <a:r>
              <a:rPr lang="ko-KR" altLang="en-US" dirty="0"/>
              <a:t>로 </a:t>
            </a:r>
            <a:r>
              <a:rPr lang="ko-KR" altLang="en-US" dirty="0" err="1"/>
              <a:t>바꿔나가는</a:t>
            </a:r>
            <a:r>
              <a:rPr lang="ko-KR" altLang="en-US" dirty="0"/>
              <a:t> 방향으로 </a:t>
            </a:r>
            <a:r>
              <a:rPr lang="en-US" altLang="ko-KR" dirty="0" err="1"/>
              <a:t>WinUI</a:t>
            </a:r>
            <a:r>
              <a:rPr lang="en-US" altLang="ko-KR" dirty="0"/>
              <a:t> 3</a:t>
            </a:r>
            <a:r>
              <a:rPr lang="ko-KR" altLang="en-US" dirty="0"/>
              <a:t>을 개발하였습니다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4ADE6E-C31C-5B2C-DC32-9668423E9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37" y="1316046"/>
            <a:ext cx="5477189" cy="23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D2F66D5-B39B-9D4E-5504-DE6FF9331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38" y="3800388"/>
            <a:ext cx="5477189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45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 altLang="en-US" dirty="0"/>
              <a:t>과제 배경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5</a:t>
            </a:fld>
            <a:endParaRPr 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507478-A9CE-DE7C-2D94-4766CDD8D6C5}"/>
              </a:ext>
            </a:extLst>
          </p:cNvPr>
          <p:cNvSpPr txBox="1"/>
          <p:nvPr/>
        </p:nvSpPr>
        <p:spPr>
          <a:xfrm>
            <a:off x="6096000" y="2828835"/>
            <a:ext cx="5912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WinUI</a:t>
            </a:r>
            <a:r>
              <a:rPr lang="en-US" altLang="ko-KR" dirty="0"/>
              <a:t> 3</a:t>
            </a:r>
            <a:r>
              <a:rPr lang="ko-KR" altLang="en-US" dirty="0"/>
              <a:t>와 관련된 오픈소스에 대해 조사해보던 중</a:t>
            </a:r>
            <a:endParaRPr lang="en-US" altLang="ko-KR" dirty="0"/>
          </a:p>
          <a:p>
            <a:r>
              <a:rPr lang="en-US" altLang="ko-KR" dirty="0"/>
              <a:t>GitHub</a:t>
            </a:r>
            <a:r>
              <a:rPr lang="ko-KR" altLang="en-US" dirty="0"/>
              <a:t>에 녹음기 애플리케이션 오픈소스를 보게 되었고</a:t>
            </a:r>
            <a:endParaRPr lang="en-US" altLang="ko-KR" dirty="0"/>
          </a:p>
          <a:p>
            <a:r>
              <a:rPr lang="en-US" altLang="ko-KR" dirty="0" err="1"/>
              <a:t>WinUI</a:t>
            </a:r>
            <a:r>
              <a:rPr lang="en-US" altLang="ko-KR" dirty="0"/>
              <a:t> 3</a:t>
            </a:r>
            <a:r>
              <a:rPr lang="ko-KR" altLang="en-US" dirty="0"/>
              <a:t>를 활용해 애플리케이션을 만들어보고</a:t>
            </a:r>
            <a:endParaRPr lang="en-US" altLang="ko-KR" dirty="0"/>
          </a:p>
          <a:p>
            <a:r>
              <a:rPr lang="en-US" altLang="ko-KR" dirty="0" err="1"/>
              <a:t>WinUI</a:t>
            </a:r>
            <a:r>
              <a:rPr lang="en-US" altLang="ko-KR" dirty="0"/>
              <a:t> 3</a:t>
            </a:r>
            <a:r>
              <a:rPr lang="ko-KR" altLang="en-US" dirty="0"/>
              <a:t>를 배울 수 있는 기회라 생각하게 되어</a:t>
            </a:r>
            <a:endParaRPr lang="en-US" altLang="ko-KR" dirty="0"/>
          </a:p>
          <a:p>
            <a:r>
              <a:rPr lang="ko-KR" altLang="en-US" dirty="0"/>
              <a:t>선택하였습니다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52C966A-B8DE-7F68-FAFE-C5A127749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8" y="1321991"/>
            <a:ext cx="4413481" cy="4491015"/>
          </a:xfrm>
          <a:prstGeom prst="rect">
            <a:avLst/>
          </a:prstGeom>
        </p:spPr>
      </p:pic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C1343B5-BB57-7D38-6318-89E6B6112A17}"/>
              </a:ext>
            </a:extLst>
          </p:cNvPr>
          <p:cNvSpPr txBox="1"/>
          <p:nvPr/>
        </p:nvSpPr>
        <p:spPr>
          <a:xfrm>
            <a:off x="8553710" y="5813006"/>
            <a:ext cx="2790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DMRecorder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err="1">
                <a:solidFill>
                  <a:srgbClr val="0070C0"/>
                </a:solidFill>
              </a:rPr>
              <a:t>Github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링크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7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 altLang="en-US" dirty="0"/>
              <a:t>녹음기 애플리케이션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6</a:t>
            </a:fld>
            <a:endParaRPr 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507478-A9CE-DE7C-2D94-4766CDD8D6C5}"/>
              </a:ext>
            </a:extLst>
          </p:cNvPr>
          <p:cNvSpPr txBox="1"/>
          <p:nvPr/>
        </p:nvSpPr>
        <p:spPr>
          <a:xfrm>
            <a:off x="3139751" y="4955882"/>
            <a:ext cx="59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녹음기 애플리케이션입니다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03203B-22EF-0553-4A6A-BC326A86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811" y="2225062"/>
            <a:ext cx="2419688" cy="21053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3E23A6-0387-50B4-C069-C8F7DAB3A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503" y="2225062"/>
            <a:ext cx="2419688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8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 altLang="en-US" dirty="0"/>
              <a:t>구현 과정 </a:t>
            </a:r>
            <a:r>
              <a:rPr lang="en-US" altLang="ko-KR" dirty="0"/>
              <a:t>1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7</a:t>
            </a:fld>
            <a:endParaRPr 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92ADA-CD16-5698-30FA-375C0DC449BA}"/>
              </a:ext>
            </a:extLst>
          </p:cNvPr>
          <p:cNvSpPr txBox="1"/>
          <p:nvPr/>
        </p:nvSpPr>
        <p:spPr>
          <a:xfrm flipH="1">
            <a:off x="7705849" y="3105834"/>
            <a:ext cx="393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 </a:t>
            </a:r>
            <a:r>
              <a:rPr lang="en-US" altLang="ko-KR" dirty="0"/>
              <a:t>Visual Studio 2022</a:t>
            </a:r>
            <a:r>
              <a:rPr lang="ko-KR" altLang="en-US" dirty="0"/>
              <a:t>를 설치하고</a:t>
            </a:r>
            <a:endParaRPr lang="en-US" altLang="ko-KR" dirty="0"/>
          </a:p>
          <a:p>
            <a:r>
              <a:rPr lang="en-US" altLang="ko-KR" dirty="0" err="1"/>
              <a:t>WinUI</a:t>
            </a:r>
            <a:r>
              <a:rPr lang="en-US" altLang="ko-KR" dirty="0"/>
              <a:t> 3 </a:t>
            </a:r>
            <a:r>
              <a:rPr lang="ko-KR" altLang="en-US" dirty="0"/>
              <a:t>프로젝트를 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5041E42-45F3-84C0-F524-FDDFD4F82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8" y="1394076"/>
            <a:ext cx="7084747" cy="471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0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 altLang="en-US" dirty="0"/>
              <a:t>구현 과정 </a:t>
            </a:r>
            <a:r>
              <a:rPr lang="en-US" altLang="ko-KR" dirty="0"/>
              <a:t>2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8</a:t>
            </a:fld>
            <a:endParaRPr 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92ADA-CD16-5698-30FA-375C0DC449BA}"/>
              </a:ext>
            </a:extLst>
          </p:cNvPr>
          <p:cNvSpPr txBox="1"/>
          <p:nvPr/>
        </p:nvSpPr>
        <p:spPr>
          <a:xfrm flipH="1">
            <a:off x="7650286" y="2690336"/>
            <a:ext cx="3990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다음</a:t>
            </a:r>
            <a:r>
              <a:rPr lang="en-US" altLang="ko-KR" dirty="0"/>
              <a:t>, </a:t>
            </a:r>
            <a:r>
              <a:rPr lang="ko-KR" altLang="en-US" dirty="0"/>
              <a:t>실행을 하면 다음과 같은 화면이 나옵니다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첫번째로 창의 사이즈와 창의 위치를</a:t>
            </a:r>
            <a:endParaRPr lang="en-US" altLang="ko-KR" dirty="0"/>
          </a:p>
          <a:p>
            <a:r>
              <a:rPr lang="ko-KR" altLang="en-US" dirty="0"/>
              <a:t>조정해주겠습니다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7E1E47-80C6-F5A4-1BF5-243DDABE9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8" t="1743" r="1272" b="2290"/>
          <a:stretch/>
        </p:blipFill>
        <p:spPr>
          <a:xfrm>
            <a:off x="549538" y="1599857"/>
            <a:ext cx="6932066" cy="36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2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ko-KR" altLang="en-US" dirty="0"/>
              <a:t>구현 과정 </a:t>
            </a:r>
            <a:r>
              <a:rPr lang="en-US" altLang="ko-KR" dirty="0"/>
              <a:t>3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9</a:t>
            </a:fld>
            <a:endParaRPr 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92ADA-CD16-5698-30FA-375C0DC449BA}"/>
              </a:ext>
            </a:extLst>
          </p:cNvPr>
          <p:cNvSpPr txBox="1"/>
          <p:nvPr/>
        </p:nvSpPr>
        <p:spPr>
          <a:xfrm flipH="1">
            <a:off x="4170867" y="1859338"/>
            <a:ext cx="74771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MainWindow.Xaml.cpp </a:t>
            </a:r>
            <a:r>
              <a:rPr lang="ko-KR" altLang="en-US" dirty="0"/>
              <a:t>소스코드입니다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다음과 같이 </a:t>
            </a:r>
            <a:r>
              <a:rPr lang="en-US" altLang="ko-KR" dirty="0" err="1"/>
              <a:t>windowSize</a:t>
            </a:r>
            <a:r>
              <a:rPr lang="ko-KR" altLang="en-US" dirty="0"/>
              <a:t>의 </a:t>
            </a:r>
            <a:r>
              <a:rPr lang="en-US" altLang="ko-KR" dirty="0"/>
              <a:t>Height</a:t>
            </a:r>
            <a:r>
              <a:rPr lang="ko-KR" altLang="en-US" dirty="0"/>
              <a:t>와 </a:t>
            </a:r>
            <a:r>
              <a:rPr lang="en-US" altLang="ko-KR" dirty="0"/>
              <a:t>Width</a:t>
            </a:r>
            <a:r>
              <a:rPr lang="ko-KR" altLang="en-US" dirty="0"/>
              <a:t>를 </a:t>
            </a:r>
            <a:r>
              <a:rPr lang="en-US" altLang="ko-KR" dirty="0"/>
              <a:t>230, 270</a:t>
            </a:r>
            <a:r>
              <a:rPr lang="ko-KR" altLang="en-US" dirty="0"/>
              <a:t>으로 정해주고</a:t>
            </a:r>
            <a:endParaRPr lang="en-US" altLang="ko-KR" dirty="0"/>
          </a:p>
          <a:p>
            <a:r>
              <a:rPr lang="en-US" altLang="ko-KR" dirty="0" err="1"/>
              <a:t>m_mainAppWindow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/>
              <a:t>Resize()</a:t>
            </a:r>
            <a:r>
              <a:rPr lang="ko-KR" altLang="en-US" dirty="0"/>
              <a:t>를 이용해</a:t>
            </a:r>
            <a:endParaRPr lang="en-US" altLang="ko-KR" dirty="0"/>
          </a:p>
          <a:p>
            <a:r>
              <a:rPr lang="ko-KR" altLang="en-US" dirty="0"/>
              <a:t>높이 </a:t>
            </a:r>
            <a:r>
              <a:rPr lang="en-US" altLang="ko-KR" dirty="0"/>
              <a:t>230, </a:t>
            </a:r>
            <a:r>
              <a:rPr lang="ko-KR" altLang="en-US" dirty="0"/>
              <a:t>너비 </a:t>
            </a:r>
            <a:r>
              <a:rPr lang="en-US" altLang="ko-KR" dirty="0"/>
              <a:t>270</a:t>
            </a:r>
            <a:r>
              <a:rPr lang="ko-KR" altLang="en-US" dirty="0"/>
              <a:t>만큼 창 크기를 조절해주었습니다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그다음</a:t>
            </a:r>
            <a:r>
              <a:rPr lang="ko-KR" altLang="en-US" dirty="0"/>
              <a:t> </a:t>
            </a:r>
            <a:r>
              <a:rPr lang="en-US" altLang="ko-KR" dirty="0" err="1"/>
              <a:t>windowPoint</a:t>
            </a:r>
            <a:r>
              <a:rPr lang="ko-KR" altLang="en-US" dirty="0"/>
              <a:t>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를 화면의 정중앙에 오도록 값을 넣어주고</a:t>
            </a:r>
            <a:endParaRPr lang="en-US" altLang="ko-KR" dirty="0"/>
          </a:p>
          <a:p>
            <a:r>
              <a:rPr lang="en-US" altLang="ko-KR" dirty="0" err="1"/>
              <a:t>M_mainAppWindow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/>
              <a:t>Move()</a:t>
            </a:r>
            <a:r>
              <a:rPr lang="ko-KR" altLang="en-US" dirty="0"/>
              <a:t>를 이용해</a:t>
            </a:r>
            <a:endParaRPr lang="en-US" altLang="ko-KR" dirty="0"/>
          </a:p>
          <a:p>
            <a:r>
              <a:rPr lang="ko-KR" altLang="en-US" dirty="0"/>
              <a:t>화면의 정중앙에 창이 실행되도록 해주었습니다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창 </a:t>
            </a:r>
            <a:r>
              <a:rPr lang="en-US" altLang="ko-KR" dirty="0"/>
              <a:t>Title</a:t>
            </a:r>
            <a:r>
              <a:rPr lang="ko-KR" altLang="en-US" dirty="0"/>
              <a:t>에 </a:t>
            </a:r>
            <a:r>
              <a:rPr lang="en-US" altLang="ko-KR" dirty="0"/>
              <a:t>“</a:t>
            </a:r>
            <a:r>
              <a:rPr lang="en-US" altLang="ko-KR" dirty="0" err="1"/>
              <a:t>WooSu</a:t>
            </a:r>
            <a:r>
              <a:rPr lang="en-US" altLang="ko-KR" dirty="0"/>
              <a:t> </a:t>
            </a:r>
            <a:r>
              <a:rPr lang="ko-KR" altLang="en-US" dirty="0"/>
              <a:t>녹음기</a:t>
            </a:r>
            <a:r>
              <a:rPr lang="en-US" altLang="ko-KR" dirty="0"/>
              <a:t>”</a:t>
            </a:r>
            <a:r>
              <a:rPr lang="ko-KR" altLang="en-US" dirty="0"/>
              <a:t>가 나오도록 해주었습니다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B6F780D-4DC5-0713-9075-98D4BBC75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2057208"/>
            <a:ext cx="3620005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648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떠 있는 3D 디자인</Template>
  <TotalTime>487</TotalTime>
  <Words>732</Words>
  <Application>Microsoft Office PowerPoint</Application>
  <PresentationFormat>와이드스크린</PresentationFormat>
  <Paragraphs>158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Calibri</vt:lpstr>
      <vt:lpstr>3DFloatVTI</vt:lpstr>
      <vt:lpstr>WinUI 3를 사용한 녹음기 제작</vt:lpstr>
      <vt:lpstr>목차</vt:lpstr>
      <vt:lpstr>WinUI 3 소개</vt:lpstr>
      <vt:lpstr>WinUI 3 소개</vt:lpstr>
      <vt:lpstr>과제 배경</vt:lpstr>
      <vt:lpstr>녹음기 애플리케이션</vt:lpstr>
      <vt:lpstr>구현 과정 1</vt:lpstr>
      <vt:lpstr>구현 과정 2</vt:lpstr>
      <vt:lpstr>구현 과정 3</vt:lpstr>
      <vt:lpstr>구현 과정 4</vt:lpstr>
      <vt:lpstr>구현 과정 5</vt:lpstr>
      <vt:lpstr>구현 과정 6</vt:lpstr>
      <vt:lpstr>구현 과정 7</vt:lpstr>
      <vt:lpstr>구현 과정 8</vt:lpstr>
      <vt:lpstr>구현 과정 9</vt:lpstr>
      <vt:lpstr>구현 과정 10</vt:lpstr>
      <vt:lpstr>구현 과정 11</vt:lpstr>
      <vt:lpstr>구현 과정 12</vt:lpstr>
      <vt:lpstr>구현 과정 13</vt:lpstr>
      <vt:lpstr>구현 과정 14</vt:lpstr>
      <vt:lpstr>구현 과정 15</vt:lpstr>
      <vt:lpstr>구현 과정 16</vt:lpstr>
      <vt:lpstr>구현 과정</vt:lpstr>
      <vt:lpstr>소감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WinUI3를 사용한 녹음기 제작</dc:title>
  <dc:creator>우 제현</dc:creator>
  <cp:lastModifiedBy>우 제현</cp:lastModifiedBy>
  <cp:revision>8</cp:revision>
  <dcterms:created xsi:type="dcterms:W3CDTF">2022-06-08T14:25:43Z</dcterms:created>
  <dcterms:modified xsi:type="dcterms:W3CDTF">2022-06-10T13:14:29Z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