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2323-19C4-4F28-9F40-5C0D853D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9C9E0-0821-4E4C-91D5-40057EA5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47CAF-03C4-40FD-9725-1C7F57A3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061F2-0915-46D5-B24A-2C43061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E52C5-B365-405C-9DEF-55B1C94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8129-B4F4-48D2-88C3-77A1E27B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44F8B-F847-4EC6-933A-8F0C0297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5397D-A18E-45F8-AF65-E0F0313C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B9E39-4871-43C7-9F29-FDC7238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F30C8-A6A3-4574-BB70-4A4DAA8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79653-3050-41CE-8192-2FA938DA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4126A-BEC8-4163-A3E1-87498ABC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A9C37-3150-4701-9305-F4F9FB87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FC19-7D16-4E62-9951-CDA9126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407DD-6E50-4FE4-9CFF-25E7BBD2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4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C335-C6C8-4407-83ED-E1A72CE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23E4-4382-49D4-BBC7-1942D7C2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4E61B-ABE1-4BAB-9E34-23ACB124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8737F-FF8E-4816-B290-DBC8E8A6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6117-88B0-4571-8923-0122C00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0A03-7F36-47BC-8622-CE1DC0CF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E8E91-9A82-4ACF-B82A-017C6102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ACCCA-A86A-4695-A009-36CDB747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76E31-E819-4A37-A620-3A14EF93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7A064-998B-4B4F-8ADA-17014AFD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D76A-8BE2-450E-B4AE-E190457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FAB0D-C61B-4340-8872-BDEEA5CB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86C36-EF31-48D3-8A7C-D0B5B282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D1C3C-458D-438B-8243-080F55ED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5E3D-78B9-4C7F-BAB6-CAE46D64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C4ECE-2E5B-4546-A6CC-48DDDD86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9A7C-5AEC-4BE3-900D-C978902A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A1BB6-81C7-4090-9A6F-ACC5D75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978EC-A68A-4FA6-BF62-F20D0B37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70468-DC99-4473-B8B9-10E09356C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D4A8D0-3438-4908-898D-712372300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6CB09-C2BE-4220-A5D4-BB5D23ED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5179C-7173-4F47-BF20-AABDC143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F28AC-2D3B-4235-AD0B-42BD0D43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44333-3F5C-4666-A486-7365C415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8FA60-D84A-4565-A7A5-20346DAD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85555-DE1A-4FC5-BA21-71455315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72D21-1627-4573-A6FF-DAB1EA6E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D41C5A-072A-42AD-B856-707E4114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86B4D-27E2-4E78-8145-F9D0ED98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84B81-837B-45EF-81BB-313CC9C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1DD03-1E4E-4808-9553-55EDE628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EC2D7-F436-4298-A257-34AC3540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968-D7BD-4AE9-A34E-72F331D3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055E4-0A19-48E2-87BD-CE555CA2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54F24-E03B-4D58-99D9-A149344D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66A82-FD93-409D-A159-7F19CB0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B9217-B4CE-4168-BF31-0DCADF50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D7457-7A5A-48FB-B759-9E93EA5D3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9DE65-1788-4948-8E92-1470CBA1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3996F-CDA7-4B91-B0E6-9530F05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E82E-C669-4080-A21B-E0AABF53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A767A-79EE-430A-B6C3-661ED1F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4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89CA0-8F34-4356-9E19-29640B36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68D60-A11B-4CA5-B8BC-41DF3EEA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951BD-0D36-4F60-A7A1-87FD1C03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F832-BD78-4DB0-A65C-4796E32FAB4B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DCD7B-6C44-43F8-89F7-5A8610FD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1938-CF1E-47DC-8A36-861A21807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668D-0D6E-4BDD-9A03-798920658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2409-18D7-4B08-A679-61A5C8285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计算机基础之指令执行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B3FE5A-61C0-4B7B-A422-6FDAD2A5A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6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计算机基础之指令执行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计算机基础之指令执行</dc:title>
  <dc:creator>hh</dc:creator>
  <cp:lastModifiedBy>hh</cp:lastModifiedBy>
  <cp:revision>1</cp:revision>
  <dcterms:created xsi:type="dcterms:W3CDTF">2019-04-12T07:26:55Z</dcterms:created>
  <dcterms:modified xsi:type="dcterms:W3CDTF">2019-04-12T07:27:13Z</dcterms:modified>
</cp:coreProperties>
</file>