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29" autoAdjust="0"/>
  </p:normalViewPr>
  <p:slideViewPr>
    <p:cSldViewPr>
      <p:cViewPr varScale="1">
        <p:scale>
          <a:sx n="82" d="100"/>
          <a:sy n="82" d="100"/>
        </p:scale>
        <p:origin x="-25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7B51E-CCE4-4EED-8EE0-762097A6AFF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6E570-131F-470B-98A2-B3586D2DF7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SMS Based Game </a:t>
            </a:r>
          </a:p>
          <a:p>
            <a:r>
              <a:rPr lang="en-US" dirty="0" smtClean="0"/>
              <a:t> - to reach the majority of the humans</a:t>
            </a:r>
          </a:p>
          <a:p>
            <a:r>
              <a:rPr lang="en-US" baseline="0" dirty="0" smtClean="0"/>
              <a:t> - based on questions to evaluate your skills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E570-131F-470B-98A2-B3586D2DF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E570-131F-470B-98A2-B3586D2DF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33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National Democratic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want to test the game?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 here 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uyomarch\Desktop\Aws reinvent\Hackathon\awsreinvent_t33\doc\AwsTeam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454"/>
            <a:ext cx="7920880" cy="6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evolutions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themes and score</a:t>
            </a:r>
          </a:p>
          <a:p>
            <a:pPr lvl="1"/>
            <a:r>
              <a:rPr lang="en-US" dirty="0" smtClean="0"/>
              <a:t>You can compete with your friends and measure your progress</a:t>
            </a:r>
          </a:p>
          <a:p>
            <a:r>
              <a:rPr lang="en-US" dirty="0" smtClean="0"/>
              <a:t>Web application for </a:t>
            </a:r>
            <a:r>
              <a:rPr lang="en-US" dirty="0" smtClean="0"/>
              <a:t>administration purpose</a:t>
            </a:r>
          </a:p>
          <a:p>
            <a:pPr lvl="1"/>
            <a:r>
              <a:rPr lang="en-US" dirty="0" smtClean="0"/>
              <a:t>Edit your game online</a:t>
            </a:r>
            <a:endParaRPr lang="en-US" dirty="0" smtClean="0"/>
          </a:p>
          <a:p>
            <a:r>
              <a:rPr lang="en-US" dirty="0" smtClean="0"/>
              <a:t>Client application in html5</a:t>
            </a:r>
          </a:p>
          <a:p>
            <a:pPr lvl="1"/>
            <a:r>
              <a:rPr lang="en-US" dirty="0" smtClean="0"/>
              <a:t>With pictures &amp; videos</a:t>
            </a:r>
          </a:p>
          <a:p>
            <a:pPr lvl="1"/>
            <a:r>
              <a:rPr lang="en-US" dirty="0" smtClean="0"/>
              <a:t>Social network: ask your friends!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</TotalTime>
  <Words>78</Words>
  <Application>Microsoft Office PowerPoint</Application>
  <PresentationFormat>Affichage à l'écran (4:3)</PresentationFormat>
  <Paragraphs>17</Paragraphs>
  <Slides>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Origine</vt:lpstr>
      <vt:lpstr>Team 33</vt:lpstr>
      <vt:lpstr>You want to test the game?</vt:lpstr>
      <vt:lpstr>Présentation PowerPoint</vt:lpstr>
      <vt:lpstr>Future evolutions</vt:lpstr>
    </vt:vector>
  </TitlesOfParts>
  <Company>Viaccess-Orca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GUYOMARCH David</dc:creator>
  <cp:lastModifiedBy>GUYOMARCH David</cp:lastModifiedBy>
  <cp:revision>12</cp:revision>
  <dcterms:created xsi:type="dcterms:W3CDTF">2015-10-07T02:08:26Z</dcterms:created>
  <dcterms:modified xsi:type="dcterms:W3CDTF">2015-10-07T03:02:56Z</dcterms:modified>
</cp:coreProperties>
</file>