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8F9EC-2B8C-A9E0-2900-78A8CA67F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EC718-76A7-2FC6-5CEB-683F51E56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584A4-B933-E700-38AF-97AFE87D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C09-6B2A-4F89-9AFF-8ADC92BD41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4AAE5-89EB-2057-DA65-D01EC380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F0D71-71AF-5F32-22DB-281BD299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67AD-B584-4E5B-A4D9-8014F4A69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7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E52B4-5DD4-9A15-02E8-FE7C86B1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223F92-6F68-B3FF-94A6-C5F0535B0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DAF21-5D61-E2D5-3240-F4D14641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C09-6B2A-4F89-9AFF-8ADC92BD41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B5395-75C3-1314-39CB-CAF3D8B1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58D72-85A8-0EBC-5F1D-DD02D427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67AD-B584-4E5B-A4D9-8014F4A69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6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15DB0B-E452-8904-E60E-3547AAD7F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961B3B-AFFD-CA3C-AC3D-B699DA8CD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0315D-00B2-8444-BA02-0E7429FA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C09-6B2A-4F89-9AFF-8ADC92BD41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E331F-D917-D6D0-2EC1-18F9D69D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BFD02-6EA4-7CD1-591C-1324E3C9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67AD-B584-4E5B-A4D9-8014F4A69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0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AF4D7-CD20-B4DB-EED0-3C899BCD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1DE76-E529-51A8-B9F7-E70C988B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EFAC0-E969-3D51-3138-4A195941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C09-6B2A-4F89-9AFF-8ADC92BD41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A3BC6-4E0C-EAE5-40B2-2B9E752E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57739-F408-9F60-B9E7-C44BF9FB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67AD-B584-4E5B-A4D9-8014F4A69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62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F1521-16C4-6E72-A4C4-F270FA02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DB216-FD83-357C-F1B0-2A6523AC3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4584E-4FB2-B719-A8A1-5DEE0FD5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C09-6B2A-4F89-9AFF-8ADC92BD41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3B883-575F-7E1D-6753-D469565A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45986-7C9F-3E21-79CC-BD158EA5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67AD-B584-4E5B-A4D9-8014F4A69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72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2BA15-BB42-1EB8-507E-3FD4320C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C7BCC-50AE-6913-28FB-CBAF97F65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52AC2B-A729-FF06-879B-5175589CC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3CF615-0498-4A2A-C71D-AFED93F7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C09-6B2A-4F89-9AFF-8ADC92BD41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8155B6-C2DE-63BC-BA87-D22E436E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A3BF8C-9383-4528-9C25-2DF05D23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67AD-B584-4E5B-A4D9-8014F4A69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7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CCAB-A54B-A3CD-ECD5-A520E40C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44206-AE77-90D4-428C-A6F84F6B4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CA26B1-4C7F-322A-A3DC-82A981BBD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AF56BC-FE6A-E299-4699-D630ED732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2F2B33-703C-6E44-A385-F58BD7417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29AC8F-2E2D-EF4D-DC9C-2778A03F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C09-6B2A-4F89-9AFF-8ADC92BD41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676804-5579-0C91-9D30-C322162D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3472A3-2E22-E0AB-CBBD-CDD50B63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67AD-B584-4E5B-A4D9-8014F4A69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6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2205C-CE0A-A670-4594-F2B62091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76FC38-3C3A-5EEA-0CE5-C76BCD26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C09-6B2A-4F89-9AFF-8ADC92BD41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8E118D-E91E-1185-FB6E-5845A0E9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EAB597-4FFC-37CC-D056-E92716D8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67AD-B584-4E5B-A4D9-8014F4A69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9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8831FC-354F-A7A8-C14A-6D365536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C09-6B2A-4F89-9AFF-8ADC92BD41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A3B3DB-8749-D583-154A-3DFFE06A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8F4024-FFC8-C674-5299-BEDE67F6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67AD-B584-4E5B-A4D9-8014F4A69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00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43A5-0A4B-F0BC-FC06-606F50DE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798C5-3B11-9B62-EE4F-7FCE6859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814012-BB9B-D178-52FC-7DDBE3D2A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2C2621-6EC1-6C00-6A71-3197547E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C09-6B2A-4F89-9AFF-8ADC92BD41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3F9BF-10DE-D9B7-A83D-4F68E28F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91D7E4-5853-94C7-23F5-524585FA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67AD-B584-4E5B-A4D9-8014F4A69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4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A50B9-8D1B-EF98-8815-FDE6C0F3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AB07BC-AEF7-33D8-EF40-E80B0A4FF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77A7F8-7CF7-25EA-D46D-04360FD6A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3DA2B4-73FE-1517-E856-B067DF32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C09-6B2A-4F89-9AFF-8ADC92BD41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A12FF2-E3BF-9607-5435-57F3B069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8831A-D4D8-0C2D-4B35-697A924F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67AD-B584-4E5B-A4D9-8014F4A69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2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989CB-C346-6F7C-89C6-D36F131D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5E29C3-1AFB-1BA2-6AA5-4022BD05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1F2BD-EAD9-8983-FDC4-22286C1FD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2FC09-6B2A-4F89-9AFF-8ADC92BD41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749A4-F978-3394-4666-E14774788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D7BCC-908C-55EE-31C9-508CBBE7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67AD-B584-4E5B-A4D9-8014F4A69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4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ser Sword for Kids, 2-in-1 7 Color Changing Star Wars Light up Saber Telescopic Expandable ...">
            <a:extLst>
              <a:ext uri="{FF2B5EF4-FFF2-40B4-BE49-F238E27FC236}">
                <a16:creationId xmlns:a16="http://schemas.microsoft.com/office/drawing/2014/main" id="{B7BDF0E3-CFE3-C995-2096-0C531C89EB7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ln w="101600">
            <a:solidFill>
              <a:srgbClr val="FF0000"/>
            </a:solidFill>
          </a:ln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0178CF3-8922-8156-3011-7221A7430326}"/>
              </a:ext>
            </a:extLst>
          </p:cNvPr>
          <p:cNvSpPr>
            <a:spLocks/>
          </p:cNvSpPr>
          <p:nvPr/>
        </p:nvSpPr>
        <p:spPr>
          <a:xfrm>
            <a:off x="-3051" y="0"/>
            <a:ext cx="12188951" cy="6857990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D8E97C-FF40-9C52-156B-FEB2C5E07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226" y="2487561"/>
            <a:ext cx="8086050" cy="1334543"/>
          </a:xfrm>
          <a:solidFill>
            <a:schemeClr val="tx1">
              <a:alpha val="55000"/>
            </a:schemeClr>
          </a:solidFill>
          <a:ln w="60325">
            <a:solidFill>
              <a:schemeClr val="bg1">
                <a:alpha val="21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ko-KR" sz="8800">
                <a:solidFill>
                  <a:srgbClr val="FFFFFF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Plazma Duel</a:t>
            </a:r>
            <a:endParaRPr lang="ko-KR" altLang="en-US" sz="8800">
              <a:solidFill>
                <a:srgbClr val="FFFFFF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C8F66A-B4CF-09E1-3FC3-7CCE3F602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9" y="4472011"/>
            <a:ext cx="5104104" cy="11776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2022180031 </a:t>
            </a:r>
            <a:r>
              <a:rPr lang="ko-KR" altLang="en-US">
                <a:solidFill>
                  <a:srgbClr val="FFFFFF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이우진</a:t>
            </a:r>
            <a:endParaRPr lang="en-US" altLang="ko-KR">
              <a:solidFill>
                <a:srgbClr val="FFFFFF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  <a:p>
            <a:r>
              <a:rPr lang="en-US" altLang="ko-KR">
                <a:solidFill>
                  <a:srgbClr val="FFFFFF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2</a:t>
            </a:r>
            <a:r>
              <a:rPr lang="ko-KR" altLang="en-US">
                <a:solidFill>
                  <a:srgbClr val="FFFFFF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7053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개발 일정 중간점검</a:t>
            </a:r>
          </a:p>
        </p:txBody>
      </p:sp>
      <p:graphicFrame>
        <p:nvGraphicFramePr>
          <p:cNvPr id="8" name="내용 개체 틀 5">
            <a:extLst>
              <a:ext uri="{FF2B5EF4-FFF2-40B4-BE49-F238E27FC236}">
                <a16:creationId xmlns:a16="http://schemas.microsoft.com/office/drawing/2014/main" id="{B690985C-A0D4-0E94-1C83-B43B96A89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076946"/>
              </p:ext>
            </p:extLst>
          </p:nvPr>
        </p:nvGraphicFramePr>
        <p:xfrm>
          <a:off x="838200" y="1825625"/>
          <a:ext cx="10515601" cy="466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117">
                  <a:extLst>
                    <a:ext uri="{9D8B030D-6E8A-4147-A177-3AD203B41FA5}">
                      <a16:colId xmlns:a16="http://schemas.microsoft.com/office/drawing/2014/main" val="897736295"/>
                    </a:ext>
                  </a:extLst>
                </a:gridCol>
                <a:gridCol w="7401328">
                  <a:extLst>
                    <a:ext uri="{9D8B030D-6E8A-4147-A177-3AD203B41FA5}">
                      <a16:colId xmlns:a16="http://schemas.microsoft.com/office/drawing/2014/main" val="2843370421"/>
                    </a:ext>
                  </a:extLst>
                </a:gridCol>
                <a:gridCol w="2013156">
                  <a:extLst>
                    <a:ext uri="{9D8B030D-6E8A-4147-A177-3AD203B41FA5}">
                      <a16:colId xmlns:a16="http://schemas.microsoft.com/office/drawing/2014/main" val="1520402653"/>
                    </a:ext>
                  </a:extLst>
                </a:gridCol>
              </a:tblGrid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게임 개발에 필요한 리소스 수집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C000"/>
                          </a:solidFill>
                        </a:rPr>
                        <a:t>80% </a:t>
                      </a:r>
                      <a:r>
                        <a:rPr lang="ko-KR" altLang="en-US" b="1">
                          <a:solidFill>
                            <a:srgbClr val="FFC000"/>
                          </a:solidFill>
                        </a:rPr>
                        <a:t>달성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973085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게임 프레임워크 구성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C000"/>
                          </a:solidFill>
                        </a:rPr>
                        <a:t>100% </a:t>
                      </a:r>
                      <a:r>
                        <a:rPr lang="ko-KR" altLang="en-US" b="1">
                          <a:solidFill>
                            <a:srgbClr val="FFC000"/>
                          </a:solidFill>
                        </a:rPr>
                        <a:t>달성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381647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프레임워크 본격적인 개발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C000"/>
                          </a:solidFill>
                        </a:rPr>
                        <a:t>80% </a:t>
                      </a:r>
                      <a:r>
                        <a:rPr lang="ko-KR" altLang="en-US" b="1">
                          <a:solidFill>
                            <a:srgbClr val="FFC000"/>
                          </a:solidFill>
                        </a:rPr>
                        <a:t>달성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14563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플레이어 애니메이션 스프라이트 적용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C000"/>
                          </a:solidFill>
                        </a:rPr>
                        <a:t>50% </a:t>
                      </a:r>
                      <a:r>
                        <a:rPr lang="ko-KR" altLang="en-US" b="1">
                          <a:solidFill>
                            <a:srgbClr val="FFC000"/>
                          </a:solidFill>
                        </a:rPr>
                        <a:t>달성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842796"/>
                  </a:ext>
                </a:extLst>
              </a:tr>
              <a:tr h="640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플레이어 기본적인 조작 시스템 개발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C000"/>
                          </a:solidFill>
                        </a:rPr>
                        <a:t>20% </a:t>
                      </a:r>
                      <a:r>
                        <a:rPr lang="ko-KR" altLang="en-US" b="1">
                          <a:solidFill>
                            <a:srgbClr val="FFC000"/>
                          </a:solidFill>
                        </a:rPr>
                        <a:t>달성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138647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핵심 시스템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공격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방어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반격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) 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개발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725952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피격 판정부위 구분하고 충돌구현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11505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accent6"/>
                          </a:solidFill>
                        </a:rPr>
                        <a:t>UI </a:t>
                      </a:r>
                      <a:r>
                        <a:rPr lang="ko-KR" altLang="en-US" b="1">
                          <a:solidFill>
                            <a:schemeClr val="accent6"/>
                          </a:solidFill>
                        </a:rPr>
                        <a:t>구현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최종 디버깅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4510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4C34DB1-917F-4361-AA8E-70EDC3A58F84}"/>
              </a:ext>
            </a:extLst>
          </p:cNvPr>
          <p:cNvSpPr txBox="1"/>
          <p:nvPr/>
        </p:nvSpPr>
        <p:spPr>
          <a:xfrm>
            <a:off x="8799870" y="491613"/>
            <a:ext cx="269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accent6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초록</a:t>
            </a:r>
            <a:r>
              <a:rPr lang="ko-KR" altLang="en-US" sz="2800"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 </a:t>
            </a:r>
            <a:r>
              <a:rPr lang="en-US" altLang="ko-KR" sz="28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- </a:t>
            </a:r>
            <a:r>
              <a:rPr lang="ko-KR" altLang="en-US" sz="28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추가한 내용</a:t>
            </a:r>
          </a:p>
        </p:txBody>
      </p:sp>
    </p:spTree>
    <p:extLst>
      <p:ext uri="{BB962C8B-B14F-4D97-AF65-F5344CB8AC3E}">
        <p14:creationId xmlns:p14="http://schemas.microsoft.com/office/powerpoint/2010/main" val="396803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플레이어 상태 다이어그램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43FBB2-D6D8-D75B-05CF-907BF889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25" y="1523540"/>
            <a:ext cx="9996949" cy="495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커밋 로그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397DE9-CBF9-85AB-8A4D-92AC36AE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21" y="1523540"/>
            <a:ext cx="8685984" cy="492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0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89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던파 비트비트체 OTF</vt:lpstr>
      <vt:lpstr>맑은 고딕</vt:lpstr>
      <vt:lpstr>Arial</vt:lpstr>
      <vt:lpstr>Office 테마</vt:lpstr>
      <vt:lpstr>Plazma Duel</vt:lpstr>
      <vt:lpstr>개발 일정 중간점검</vt:lpstr>
      <vt:lpstr>플레이어 상태 다이어그램</vt:lpstr>
      <vt:lpstr>커밋 로그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Plazma Duel</dc:title>
  <dc:creator>이우진(2022180031)</dc:creator>
  <cp:lastModifiedBy>이우진(2022180031)</cp:lastModifiedBy>
  <cp:revision>1</cp:revision>
  <dcterms:created xsi:type="dcterms:W3CDTF">2023-11-14T14:07:00Z</dcterms:created>
  <dcterms:modified xsi:type="dcterms:W3CDTF">2023-11-14T14:22:32Z</dcterms:modified>
</cp:coreProperties>
</file>