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56B7-DD30-1937-75B0-F8FC8821A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C7ED2A-08AD-84D6-AEFE-52959A98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7CEC5-781D-F000-EB56-957EEAA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ACF03-CDB9-DDBC-39A6-AC82E98A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B1673-0ED5-A32B-DBF1-DAA41500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43D3-2454-EE8A-53D3-2583B417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A779D-7DF4-EABB-5F0A-C43F2E13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BB8DE-414C-D776-2029-13EDAB8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5D2D-19B5-407A-205A-4EA73BB2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E3681-AB3C-C9A0-5851-A43277E1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9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27924E-2FE5-E5CE-CB42-70093900E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B897C-DAEF-5117-B3D6-7F7D19C02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94702-9544-499E-C909-3EC6A36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F9CC6-260E-8EA0-87F7-6228ECD4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B1223-2380-C858-CDF4-52EF913B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9B854-4301-DD1F-B692-CF8CA853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E457A-2488-911E-9737-2D123632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2DFE0-0B4F-A1AF-A4EB-96A6C749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8F3A6-EE3A-9BEF-CA37-82D13FDF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FDDE5-3E2A-F41A-AC83-9DAB2D5D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5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4BF73-483E-94EE-DC33-28C71B2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DB637-D081-249D-2726-EFD2C976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813CB-DACA-3320-AA2A-21BD3999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B46B5-006D-AC23-29AC-D7827FFE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08F6E-A822-8C63-E2D8-F1CDB3B6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B20A1-C21B-7B77-A765-424E3DE6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D466-8B5C-817B-8D5E-49391763A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943DF-34AE-6363-8321-854BBB8F5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97010-0E09-5213-35F1-1A4864BB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B188D-B751-E73C-DCF2-6E01E383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F2198-0CED-B4D0-6164-F953A23B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7BA35-CA05-99C2-45DB-5563CA6A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828A2-BC5C-7F29-9CE1-D1EC0E4D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39F2D-82C1-A8F6-586C-A232EA1D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47DCC-FC14-F090-6262-B479A5EED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9B5108-21E1-6B2A-C614-0602C1143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D4D62-08B4-9644-F491-50CE6496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44E3E-9DE3-F183-9942-255CC1CB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EA3AB4-8256-905A-A33E-A0FC2490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3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5F9F5-A22D-C1C7-22B6-61387A25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BA27C-9FA3-6800-C852-89FFDF08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CB2FE1-B88B-A547-216A-B14C914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59EBB-1CF5-2C12-4596-A4626FC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2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9E891-F1CC-2D4F-35BC-BB3665E0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0D122-65BD-2498-F5DF-F76E2592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51D25-B84C-80CF-BF94-704FE6AC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4D87-7D97-0215-E1BB-70769388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24015-7BF3-669B-37C7-D9C1EB7A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A036E-DB13-C161-7C51-345DB5C19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BDDFD-FC81-3EF4-F4EA-FF3BD5A6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7F9D6-E35A-CBE9-1956-5DEB1810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F36A7-18DE-2841-7632-B7746697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64965-1CA5-CBB4-B70A-E5A6AF0D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38920-01C5-6595-A103-C1C4C810C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3707C-0355-9F81-1DA5-FC89576C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A6CCA-DFF2-214B-A016-F7A77CB7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9AE36-39D3-FBBE-F020-349A474A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A9716-5797-9A18-9C79-8FCC7178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27CE84-745B-3D8A-C4F4-4F003737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E749C-1F82-C86F-9574-91F2BAAE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14A7-B712-91B1-FA12-AC2DFACF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B73E8-6F9F-12A3-3B9D-B892CCE76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FD038-D4BA-760A-8E97-2F1EE02D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8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ser Sword for Kids, 2-in-1 7 Color Changing Star Wars Light up Saber Telescopic Expandable ...">
            <a:extLst>
              <a:ext uri="{FF2B5EF4-FFF2-40B4-BE49-F238E27FC236}">
                <a16:creationId xmlns:a16="http://schemas.microsoft.com/office/drawing/2014/main" id="{B7BDF0E3-CFE3-C995-2096-0C531C89EB7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ln w="101600">
            <a:solidFill>
              <a:srgbClr val="FF0000"/>
            </a:solidFill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178CF3-8922-8156-3011-7221A7430326}"/>
              </a:ext>
            </a:extLst>
          </p:cNvPr>
          <p:cNvSpPr>
            <a:spLocks/>
          </p:cNvSpPr>
          <p:nvPr/>
        </p:nvSpPr>
        <p:spPr>
          <a:xfrm>
            <a:off x="-3051" y="0"/>
            <a:ext cx="12188951" cy="685799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D8E97C-FF40-9C52-156B-FEB2C5E07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26" y="2487561"/>
            <a:ext cx="8086050" cy="1334543"/>
          </a:xfrm>
          <a:solidFill>
            <a:schemeClr val="tx1">
              <a:alpha val="55000"/>
            </a:schemeClr>
          </a:solidFill>
          <a:ln w="60325">
            <a:solidFill>
              <a:schemeClr val="bg1">
                <a:alpha val="21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8800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Plazma Duel</a:t>
            </a:r>
            <a:endParaRPr lang="ko-KR" altLang="en-US" sz="8800">
              <a:solidFill>
                <a:srgbClr val="FFFFFF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8F66A-B4CF-09E1-3FC3-7CCE3F602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9" y="4472011"/>
            <a:ext cx="5104104" cy="11776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2022180031 </a:t>
            </a:r>
            <a:r>
              <a:rPr lang="ko-KR" altLang="en-US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이우진</a:t>
            </a:r>
            <a:endParaRPr lang="en-US" altLang="ko-KR">
              <a:solidFill>
                <a:srgbClr val="FFFFFF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  <a:p>
            <a:r>
              <a:rPr lang="en-US" altLang="ko-KR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</a:t>
            </a:r>
            <a:r>
              <a:rPr lang="ko-KR" altLang="en-US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7053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1B9E7-58E4-CF2A-A29C-EB7D89C4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29" y="2357119"/>
            <a:ext cx="10686142" cy="3317383"/>
          </a:xfrm>
          <a:ln w="41275"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 게임의 기본적인 베이스는 펜깅같아 보이지만 평범한 펜싱과는 다른 색다른 대결이다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선수는 죽도 대신 광선검을 들고서 상대와 대결을 진행하며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검이 광선검이기 때문에 더욱 더 화려한 장면이 연출된다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플라즈마 듀얼 게임은 플레이어의 반응속도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순발력에 따라서 승부가 정해진다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450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1B9E7-58E4-CF2A-A29C-EB7D89C4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35" y="2034365"/>
            <a:ext cx="11524329" cy="4351338"/>
          </a:xfrm>
          <a:ln w="41275">
            <a:noFill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공격이 명중하는 신체의 부위마다 얻는 점수가 다르다</a:t>
            </a:r>
            <a:r>
              <a:rPr lang="en-US" altLang="ko-KR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타격지점이 넓은 몸통을 공략하는 것도 좋은 방법이지만 머리를 명중시키게 되면 큰 점수를 얻을 수 있다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32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상대방의 공격을 타이밍 맞게 방어하라</a:t>
            </a:r>
            <a:r>
              <a:rPr lang="en-US" altLang="ko-KR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상대가 공격하려 할 때 회피하는 것도 좋은 방법이지만 공격이 들어오는 타이밍을 잘 맞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                                     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춰 방어를 해주면 반격에 들어가 높은 점수를 딸 기회가 생긴다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 sz="32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1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플레이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8E36FB-E976-6E93-21EC-450858B9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96" y="1800380"/>
            <a:ext cx="7732516" cy="47666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24DE7A-E65B-BAE0-DC6C-B58D35567B53}"/>
              </a:ext>
            </a:extLst>
          </p:cNvPr>
          <p:cNvSpPr txBox="1"/>
          <p:nvPr/>
        </p:nvSpPr>
        <p:spPr>
          <a:xfrm>
            <a:off x="446809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PLAYER1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0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AA91-F95F-E42B-7C52-8B0FA0A66E17}"/>
              </a:ext>
            </a:extLst>
          </p:cNvPr>
          <p:cNvSpPr txBox="1"/>
          <p:nvPr/>
        </p:nvSpPr>
        <p:spPr>
          <a:xfrm>
            <a:off x="6407727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PLAYER2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2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B5B4-C402-8667-890A-8C11D390A84B}"/>
              </a:ext>
            </a:extLst>
          </p:cNvPr>
          <p:cNvSpPr txBox="1"/>
          <p:nvPr/>
        </p:nvSpPr>
        <p:spPr>
          <a:xfrm>
            <a:off x="8377674" y="2077220"/>
            <a:ext cx="3220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각 플레이어는 공격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막기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구르기 등 다양한 조작을 통해 상대와 대련을 한다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8A85B-36AE-B774-AD9B-62B7E2CE0EAE}"/>
              </a:ext>
            </a:extLst>
          </p:cNvPr>
          <p:cNvSpPr txBox="1"/>
          <p:nvPr/>
        </p:nvSpPr>
        <p:spPr>
          <a:xfrm>
            <a:off x="4552335" y="3244334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반격 성공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3F654-1407-2E41-3EBF-22683F071B24}"/>
              </a:ext>
            </a:extLst>
          </p:cNvPr>
          <p:cNvSpPr txBox="1"/>
          <p:nvPr/>
        </p:nvSpPr>
        <p:spPr>
          <a:xfrm>
            <a:off x="3439495" y="1937096"/>
            <a:ext cx="1496291" cy="369332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 : 25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0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5545793-0901-62A7-04D1-89AEC368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0" y="1841344"/>
            <a:ext cx="7301010" cy="43333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플레이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4DE7A-E65B-BAE0-DC6C-B58D35567B53}"/>
              </a:ext>
            </a:extLst>
          </p:cNvPr>
          <p:cNvSpPr txBox="1"/>
          <p:nvPr/>
        </p:nvSpPr>
        <p:spPr>
          <a:xfrm>
            <a:off x="446809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PLAYER1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0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AA91-F95F-E42B-7C52-8B0FA0A66E17}"/>
              </a:ext>
            </a:extLst>
          </p:cNvPr>
          <p:cNvSpPr txBox="1"/>
          <p:nvPr/>
        </p:nvSpPr>
        <p:spPr>
          <a:xfrm>
            <a:off x="6407727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PLAYER2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2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B5B4-C402-8667-890A-8C11D390A84B}"/>
              </a:ext>
            </a:extLst>
          </p:cNvPr>
          <p:cNvSpPr txBox="1"/>
          <p:nvPr/>
        </p:nvSpPr>
        <p:spPr>
          <a:xfrm>
            <a:off x="8377674" y="2077220"/>
            <a:ext cx="3220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반격에 성공하면 상대방은 잠깐동안 아무것도 할 수 없는 상태가 된다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4549-52EA-2F1D-CF3B-96CD41BDE2E3}"/>
              </a:ext>
            </a:extLst>
          </p:cNvPr>
          <p:cNvSpPr txBox="1"/>
          <p:nvPr/>
        </p:nvSpPr>
        <p:spPr>
          <a:xfrm>
            <a:off x="2497394" y="2908217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행동불능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3E09E-8578-6419-F8C8-03D0DD997620}"/>
              </a:ext>
            </a:extLst>
          </p:cNvPr>
          <p:cNvSpPr txBox="1"/>
          <p:nvPr/>
        </p:nvSpPr>
        <p:spPr>
          <a:xfrm>
            <a:off x="3439495" y="1937096"/>
            <a:ext cx="1496291" cy="369332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 : 23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9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5820E-A040-4BA2-23BF-61EC992B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4" y="1841343"/>
            <a:ext cx="7432754" cy="43431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플레이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4DE7A-E65B-BAE0-DC6C-B58D35567B53}"/>
              </a:ext>
            </a:extLst>
          </p:cNvPr>
          <p:cNvSpPr txBox="1"/>
          <p:nvPr/>
        </p:nvSpPr>
        <p:spPr>
          <a:xfrm>
            <a:off x="446809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PLAYER1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0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AA91-F95F-E42B-7C52-8B0FA0A66E17}"/>
              </a:ext>
            </a:extLst>
          </p:cNvPr>
          <p:cNvSpPr txBox="1"/>
          <p:nvPr/>
        </p:nvSpPr>
        <p:spPr>
          <a:xfrm>
            <a:off x="6407727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PLAYER2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2 + 2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B5B4-C402-8667-890A-8C11D390A84B}"/>
              </a:ext>
            </a:extLst>
          </p:cNvPr>
          <p:cNvSpPr txBox="1"/>
          <p:nvPr/>
        </p:nvSpPr>
        <p:spPr>
          <a:xfrm>
            <a:off x="8377674" y="2077220"/>
            <a:ext cx="322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 때를 노려 점수가 큰 머리를 맞춘다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4549-52EA-2F1D-CF3B-96CD41BDE2E3}"/>
              </a:ext>
            </a:extLst>
          </p:cNvPr>
          <p:cNvSpPr txBox="1"/>
          <p:nvPr/>
        </p:nvSpPr>
        <p:spPr>
          <a:xfrm>
            <a:off x="4503175" y="2908217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공격 명중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32CE6-939F-D6B8-4DB9-71F597659170}"/>
              </a:ext>
            </a:extLst>
          </p:cNvPr>
          <p:cNvSpPr txBox="1"/>
          <p:nvPr/>
        </p:nvSpPr>
        <p:spPr>
          <a:xfrm>
            <a:off x="3439495" y="1937096"/>
            <a:ext cx="1496291" cy="369332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 : 21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개발 일정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4DFE91F-C29A-FC90-A056-BA12CD815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773778"/>
              </p:ext>
            </p:extLst>
          </p:nvPr>
        </p:nvGraphicFramePr>
        <p:xfrm>
          <a:off x="838200" y="1825625"/>
          <a:ext cx="10515600" cy="466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90">
                  <a:extLst>
                    <a:ext uri="{9D8B030D-6E8A-4147-A177-3AD203B41FA5}">
                      <a16:colId xmlns:a16="http://schemas.microsoft.com/office/drawing/2014/main" val="897736295"/>
                    </a:ext>
                  </a:extLst>
                </a:gridCol>
                <a:gridCol w="8522110">
                  <a:extLst>
                    <a:ext uri="{9D8B030D-6E8A-4147-A177-3AD203B41FA5}">
                      <a16:colId xmlns:a16="http://schemas.microsoft.com/office/drawing/2014/main" val="2843370421"/>
                    </a:ext>
                  </a:extLst>
                </a:gridCol>
              </a:tblGrid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게임 개발에 필요한 리소스 수집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73085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게임 프레임워크 구성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81647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프레임워크 본격적인 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14563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플레이어 애니메이션 스프라이트 적용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842796"/>
                  </a:ext>
                </a:extLst>
              </a:tr>
              <a:tr h="640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플레이어 기본적인 조작 시스템 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38647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핵심 시스템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공격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방어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반격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25952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피격 판정부위 구분하고 충돌구현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11505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구현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최종 디버깅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5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1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기획요소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임시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1578B-22EF-7701-E9C1-FE28F37DCCA5}"/>
              </a:ext>
            </a:extLst>
          </p:cNvPr>
          <p:cNvSpPr txBox="1"/>
          <p:nvPr/>
        </p:nvSpPr>
        <p:spPr>
          <a:xfrm>
            <a:off x="1858296" y="1671936"/>
            <a:ext cx="34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경기 시간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미정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57357-10E6-C792-EC3E-FE58464F38BD}"/>
              </a:ext>
            </a:extLst>
          </p:cNvPr>
          <p:cNvSpPr txBox="1"/>
          <p:nvPr/>
        </p:nvSpPr>
        <p:spPr>
          <a:xfrm>
            <a:off x="1858296" y="2433936"/>
            <a:ext cx="34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회피 방식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구르기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9458C-46A6-6388-C732-262F4C132E1F}"/>
              </a:ext>
            </a:extLst>
          </p:cNvPr>
          <p:cNvSpPr txBox="1"/>
          <p:nvPr/>
        </p:nvSpPr>
        <p:spPr>
          <a:xfrm>
            <a:off x="1858296" y="3198167"/>
            <a:ext cx="34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방어 타이밍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미정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274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던파 비트비트체 OTF</vt:lpstr>
      <vt:lpstr>맑은 고딕</vt:lpstr>
      <vt:lpstr>Arial</vt:lpstr>
      <vt:lpstr>Wingdings</vt:lpstr>
      <vt:lpstr>Office 테마</vt:lpstr>
      <vt:lpstr>Plazma Duel</vt:lpstr>
      <vt:lpstr>게임 소개</vt:lpstr>
      <vt:lpstr>게임 특성</vt:lpstr>
      <vt:lpstr>게임 플레이(예시)</vt:lpstr>
      <vt:lpstr>게임 플레이(예시)</vt:lpstr>
      <vt:lpstr>게임 플레이(예시)</vt:lpstr>
      <vt:lpstr>개발 일정</vt:lpstr>
      <vt:lpstr>기획요소(임시)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Plazma Duel</dc:title>
  <dc:creator>이우진(2022180031)</dc:creator>
  <cp:lastModifiedBy>이우진(2022180031)</cp:lastModifiedBy>
  <cp:revision>6</cp:revision>
  <dcterms:created xsi:type="dcterms:W3CDTF">2023-10-17T07:43:03Z</dcterms:created>
  <dcterms:modified xsi:type="dcterms:W3CDTF">2023-11-12T23:58:15Z</dcterms:modified>
</cp:coreProperties>
</file>