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jing kyu" initials="wk" lastIdx="1" clrIdx="0">
    <p:extLst>
      <p:ext uri="{19B8F6BF-5375-455C-9EA6-DF929625EA0E}">
        <p15:presenceInfo xmlns:p15="http://schemas.microsoft.com/office/powerpoint/2012/main" userId="d5f01bd1d7b397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2T21:45:24.01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308F-94F7-4FCC-94BE-1262C9BA9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Home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869D1-ABC7-4340-AB1D-470C9F2F5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Tweeter Message Service</a:t>
            </a:r>
          </a:p>
        </p:txBody>
      </p:sp>
    </p:spTree>
    <p:extLst>
      <p:ext uri="{BB962C8B-B14F-4D97-AF65-F5344CB8AC3E}">
        <p14:creationId xmlns:p14="http://schemas.microsoft.com/office/powerpoint/2010/main" val="23774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AB6E-4C1C-4EA5-9E3E-A08D592B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Directory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BE5A5-918A-4E08-AEC1-F6C384EAE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62" t="12624" r="40000" b="68368"/>
          <a:stretch/>
        </p:blipFill>
        <p:spPr>
          <a:xfrm>
            <a:off x="2154114" y="2194912"/>
            <a:ext cx="9728567" cy="20229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74DABF-70EE-46A1-A4C4-D51922D4F03D}"/>
              </a:ext>
            </a:extLst>
          </p:cNvPr>
          <p:cNvSpPr/>
          <p:nvPr/>
        </p:nvSpPr>
        <p:spPr>
          <a:xfrm>
            <a:off x="730556" y="4663088"/>
            <a:ext cx="1866370" cy="1201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Main project folder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A4DBEFF-87C9-494D-A4E7-4F13DC7BFF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6908" y="3370035"/>
            <a:ext cx="1893510" cy="639843"/>
          </a:xfrm>
          <a:prstGeom prst="bentConnector3">
            <a:avLst>
              <a:gd name="adj1" fmla="val 99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DA93E-0C9E-425C-B900-681242717B62}"/>
              </a:ext>
            </a:extLst>
          </p:cNvPr>
          <p:cNvSpPr/>
          <p:nvPr/>
        </p:nvSpPr>
        <p:spPr>
          <a:xfrm>
            <a:off x="4293578" y="4663088"/>
            <a:ext cx="1866370" cy="1201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Unit test folder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778871-9F7D-44BA-8794-BE71A70F49FD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3394316" y="2830641"/>
            <a:ext cx="1638534" cy="202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7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62C7-7839-4363-8F03-C56F32BE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8526-9246-4838-92D5-792438597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8022"/>
            <a:ext cx="8915400" cy="4421086"/>
          </a:xfrm>
        </p:spPr>
        <p:txBody>
          <a:bodyPr/>
          <a:lstStyle/>
          <a:p>
            <a:r>
              <a:rPr lang="en-SG" dirty="0"/>
              <a:t>To start the web application, navigate to “</a:t>
            </a:r>
            <a:r>
              <a:rPr lang="en-SG" dirty="0" err="1"/>
              <a:t>src</a:t>
            </a:r>
            <a:r>
              <a:rPr lang="en-SG" dirty="0"/>
              <a:t>” folder and open “index.html” in browser.</a:t>
            </a:r>
          </a:p>
          <a:p>
            <a:r>
              <a:rPr lang="en-SG" dirty="0"/>
              <a:t>React has been used to build up some of the display content.</a:t>
            </a:r>
          </a:p>
          <a:p>
            <a:r>
              <a:rPr lang="en-SG" dirty="0"/>
              <a:t>The </a:t>
            </a:r>
            <a:r>
              <a:rPr lang="en-SG" dirty="0" err="1"/>
              <a:t>splitMessage</a:t>
            </a:r>
            <a:r>
              <a:rPr lang="en-SG" dirty="0"/>
              <a:t>() function is written in pure </a:t>
            </a:r>
            <a:r>
              <a:rPr lang="en-SG" dirty="0" err="1"/>
              <a:t>Javascript</a:t>
            </a:r>
            <a:r>
              <a:rPr lang="en-SG" dirty="0"/>
              <a:t> and allocated in different file (</a:t>
            </a:r>
            <a:r>
              <a:rPr lang="en-SG" dirty="0" err="1"/>
              <a:t>src</a:t>
            </a:r>
            <a:r>
              <a:rPr lang="en-SG" dirty="0"/>
              <a:t>/</a:t>
            </a:r>
            <a:r>
              <a:rPr lang="en-SG" dirty="0" err="1"/>
              <a:t>js</a:t>
            </a:r>
            <a:r>
              <a:rPr lang="en-SG" dirty="0"/>
              <a:t>/prod/splitmessage.js)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AAA10F-ED90-46FC-9D70-6C0957C0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884" y="3934721"/>
            <a:ext cx="3922123" cy="2590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82359A-1DEA-4A26-AC76-7DAC687E2624}"/>
              </a:ext>
            </a:extLst>
          </p:cNvPr>
          <p:cNvSpPr txBox="1"/>
          <p:nvPr/>
        </p:nvSpPr>
        <p:spPr>
          <a:xfrm>
            <a:off x="8554914" y="6525235"/>
            <a:ext cx="3355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Sample screenshot of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82527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C7C0-AD97-4527-A07A-05EBB9B0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2998"/>
          </a:xfrm>
        </p:spPr>
        <p:txBody>
          <a:bodyPr/>
          <a:lstStyle/>
          <a:p>
            <a:r>
              <a:rPr lang="en-SG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6DF8-675B-4B03-AB8A-B3B9778B7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en-SG" dirty="0"/>
              <a:t>Navigate to “unit test” folder and open the “SpecRunner.html” in browser.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C5C95-9013-4D73-A4B6-8C390170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11" y="2807147"/>
            <a:ext cx="5045777" cy="3332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477BC-2FB0-43F7-85B7-F85BE9CA2F54}"/>
              </a:ext>
            </a:extLst>
          </p:cNvPr>
          <p:cNvSpPr txBox="1"/>
          <p:nvPr/>
        </p:nvSpPr>
        <p:spPr>
          <a:xfrm>
            <a:off x="4519247" y="6233890"/>
            <a:ext cx="3895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Sample screenshot of the unit test program page</a:t>
            </a:r>
          </a:p>
        </p:txBody>
      </p:sp>
    </p:spTree>
    <p:extLst>
      <p:ext uri="{BB962C8B-B14F-4D97-AF65-F5344CB8AC3E}">
        <p14:creationId xmlns:p14="http://schemas.microsoft.com/office/powerpoint/2010/main" val="398324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3A222E-080D-4192-BE39-DDC57B604305}"/>
              </a:ext>
            </a:extLst>
          </p:cNvPr>
          <p:cNvSpPr txBox="1">
            <a:spLocks/>
          </p:cNvSpPr>
          <p:nvPr/>
        </p:nvSpPr>
        <p:spPr>
          <a:xfrm>
            <a:off x="2589213" y="2514600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1285084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112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Home Assignment</vt:lpstr>
      <vt:lpstr>Project Directory</vt:lpstr>
      <vt:lpstr>Web Application</vt:lpstr>
      <vt:lpstr>Unit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Assignment</dc:title>
  <dc:creator>wjing kyu</dc:creator>
  <cp:lastModifiedBy>wjing kyu</cp:lastModifiedBy>
  <cp:revision>12</cp:revision>
  <dcterms:created xsi:type="dcterms:W3CDTF">2018-07-02T13:09:29Z</dcterms:created>
  <dcterms:modified xsi:type="dcterms:W3CDTF">2018-07-02T14:01:25Z</dcterms:modified>
</cp:coreProperties>
</file>