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7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FA8E9-54E2-4B89-A643-122FA72AAE47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862D6-6525-4534-9C4B-FD8D0F176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9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理解为同屏电人数，可维护登陆状态和属性同步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62D6-6525-4534-9C4B-FD8D0F1760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2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32152-3735-B228-55E2-24D64C8AC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30B0B7-34C5-12E4-4052-B0A5D200A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F695A-8D16-DC4B-5101-D424E55B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EF38-BDB0-4CCD-A596-E36E11565953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DD04F-4A28-C9A5-5F50-DAC761A0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1D357-4E88-62B3-3D0B-6A1F512B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BCC-500A-4478-8659-BB197C469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A0CB8-377C-9843-C647-F935AD5C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6E58DD-D872-5D46-BD13-4B9DE8511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D3915-E458-6FEB-8C7B-78030591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EF38-BDB0-4CCD-A596-E36E11565953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4B261-C691-8052-FB21-7B0BA460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F49B2-B772-CB14-2E2A-35DE3193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BCC-500A-4478-8659-BB197C469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0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BBB776-0308-8AE8-9406-D5924FC35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6AEDFE-2BF8-E073-8662-78768D352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E4B8B-D881-2DCB-FC3A-474C7F5C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EF38-BDB0-4CCD-A596-E36E11565953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F2D4E-F2DA-FAB5-D1C6-8ACE0BFF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88996-1C27-3BC0-FC9B-2E36CC0C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BCC-500A-4478-8659-BB197C469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8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196D5-385D-2A29-CCD1-54DF6BAB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8AB59-440A-7733-4E5E-3F1D5A4D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E3E65-AF87-CDA7-60ED-ABC3D9E3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EF38-BDB0-4CCD-A596-E36E11565953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B400C-E45D-AB23-8BD8-51C7BE32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868CB9-2452-11F8-03C9-CAFA35C6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BCC-500A-4478-8659-BB197C469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5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BD3C1-6FE9-739D-9F55-BD902381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B83BF-75D8-03BA-7B00-0CFA0C0B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2BCC9-AEA9-708F-4AA5-F4410A38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EF38-BDB0-4CCD-A596-E36E11565953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82DF4-DACA-821A-07B7-503455F8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91345-29F6-648B-8E28-9A0206F5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BCC-500A-4478-8659-BB197C469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5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1DE5F-AAB8-E464-C30A-6591D602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9504E-8085-9D92-A580-347E83349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467BD-AD29-9CA7-88EF-53AE60FE0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BAF57A-7869-425A-5228-2420734E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EF38-BDB0-4CCD-A596-E36E11565953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CAA08-71B2-EDB1-1F6B-DB2B9BCC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17326-FB7D-10E9-E171-9A716B0D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BCC-500A-4478-8659-BB197C469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2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D8E4C-18AD-FD38-13CE-E46F83A4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7A189-E80D-54E1-92F5-611100955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5546D8-4344-DE27-8C02-6A61E386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91876D-7C76-DE5A-C47C-2EBE5D00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77B14A-EB1D-818C-30FD-3E373D217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19472D-114B-0EE0-2410-0866109B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EF38-BDB0-4CCD-A596-E36E11565953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BFFD08-0D79-6D51-2387-547299B0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AF491F-3F63-F00F-BFE0-C9459548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BCC-500A-4478-8659-BB197C469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1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A0DAE-7F3E-8F64-B5A3-D9FD3F91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79546E-5613-FE58-92D4-C2EAB405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EF38-BDB0-4CCD-A596-E36E11565953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0832C2-C377-D95A-14EA-096CC893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8EFF52-209D-1CA4-9300-DA448AD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BCC-500A-4478-8659-BB197C469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2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513D06-2B64-62E3-197F-F23EB80B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EF38-BDB0-4CCD-A596-E36E11565953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79F68B-6860-C989-CC2E-BF7222FC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733D9-1DFA-91F2-8AB3-27545C25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BCC-500A-4478-8659-BB197C469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5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B183A-CB51-6569-1F9C-A1AE43BB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19926-6B23-E285-1187-FDED2FCD6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EEA1F5-19A0-B761-302E-8E7A58D1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0EF39-046D-FAAB-5AF7-EC9B6C7F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EF38-BDB0-4CCD-A596-E36E11565953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8DAD1-9BE0-B682-10E1-6171E42B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9834AA-1556-FD5C-B7C6-8DB1331C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BCC-500A-4478-8659-BB197C469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1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6E36F-671C-C151-6B94-FEB97676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62D136-B388-D54D-51DC-B2C91F330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F64072-8E24-3E87-EF6A-44D9C6AAA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9D882-7B31-3303-E4AB-0AAEC183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EF38-BDB0-4CCD-A596-E36E11565953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895F7-9F2F-13F3-2296-9E064511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411DD-F39F-8A34-7A27-C1FEACF6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BCC-500A-4478-8659-BB197C469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0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F572B8-378E-BFF5-8B20-D6DC82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2F446-4FEC-3650-A36B-42240E7E7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33BBA-7C80-0807-FE44-52FD358E4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EEF38-BDB0-4CCD-A596-E36E11565953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74F69-FFA1-DE10-6E28-B27DE050F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FB361-72F6-2355-67B3-4049ECFFB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7BCC-500A-4478-8659-BB197C469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7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9424D-8210-797C-AF5C-7C02ACA4B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UE</a:t>
            </a:r>
            <a:r>
              <a:rPr lang="zh-CN" altLang="en-US" dirty="0"/>
              <a:t>基础开发入门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132295-1A49-0986-1B20-E97CEDA74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TCG</a:t>
            </a:r>
            <a:r>
              <a:rPr lang="zh-CN" altLang="en-US" dirty="0"/>
              <a:t>技术研发部</a:t>
            </a:r>
            <a:r>
              <a:rPr lang="en-US" altLang="zh-CN" dirty="0"/>
              <a:t>-</a:t>
            </a:r>
            <a:r>
              <a:rPr lang="zh-CN" altLang="en-US" dirty="0"/>
              <a:t>王敬哲</a:t>
            </a:r>
          </a:p>
        </p:txBody>
      </p:sp>
    </p:spTree>
    <p:extLst>
      <p:ext uri="{BB962C8B-B14F-4D97-AF65-F5344CB8AC3E}">
        <p14:creationId xmlns:p14="http://schemas.microsoft.com/office/powerpoint/2010/main" val="304492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2A996-7F83-C62B-71AA-9FC0B569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DedicatedServer</a:t>
            </a:r>
            <a:r>
              <a:rPr lang="zh-CN" altLang="en-US" dirty="0"/>
              <a:t>结构和登陆流程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C7B3E1-1048-A549-D0CB-EF3D0F6AB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18" y="1265383"/>
            <a:ext cx="5069508" cy="4911580"/>
          </a:xfrm>
        </p:spPr>
      </p:pic>
    </p:spTree>
    <p:extLst>
      <p:ext uri="{BB962C8B-B14F-4D97-AF65-F5344CB8AC3E}">
        <p14:creationId xmlns:p14="http://schemas.microsoft.com/office/powerpoint/2010/main" val="303125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A91DA-FD73-8220-8BF2-B81D4B10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ENetMode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0A65F-CFCE-8D1F-2023-B0CCF887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NM_Standalone</a:t>
            </a:r>
            <a:r>
              <a:rPr lang="en-US" altLang="zh-CN" dirty="0"/>
              <a:t>, //---------------------</a:t>
            </a:r>
            <a:r>
              <a:rPr lang="zh-CN" altLang="en-US" dirty="0"/>
              <a:t>以前或现在的单机模式和纯</a:t>
            </a:r>
            <a:r>
              <a:rPr lang="en-US" altLang="zh-CN" dirty="0"/>
              <a:t>Client</a:t>
            </a:r>
            <a:r>
              <a:rPr lang="zh-CN" altLang="en-US" dirty="0"/>
              <a:t>是有大部分重叠复用代码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 err="1"/>
              <a:t>NM_DedicatedServer</a:t>
            </a:r>
            <a:r>
              <a:rPr lang="en-US" altLang="zh-CN" dirty="0"/>
              <a:t>,   ///-------------------</a:t>
            </a:r>
            <a:r>
              <a:rPr lang="zh-CN" altLang="en-US" dirty="0"/>
              <a:t>未来需要写的联网服务器版本控制逻辑</a:t>
            </a:r>
          </a:p>
          <a:p>
            <a:endParaRPr lang="zh-CN" altLang="en-US" dirty="0"/>
          </a:p>
          <a:p>
            <a:r>
              <a:rPr lang="en-US" altLang="zh-CN" dirty="0" err="1"/>
              <a:t>NM_ListenServer</a:t>
            </a:r>
            <a:r>
              <a:rPr lang="en-US" altLang="zh-CN" dirty="0"/>
              <a:t>,      ////------</a:t>
            </a:r>
            <a:r>
              <a:rPr lang="zh-CN" altLang="en-US" dirty="0"/>
              <a:t>本机作为主机的联网形式，局域网联机</a:t>
            </a:r>
          </a:p>
          <a:p>
            <a:endParaRPr lang="zh-CN" altLang="en-US" dirty="0"/>
          </a:p>
          <a:p>
            <a:r>
              <a:rPr lang="en-US" altLang="zh-CN" dirty="0" err="1"/>
              <a:t>NM_Client</a:t>
            </a:r>
            <a:r>
              <a:rPr lang="en-US" altLang="zh-CN" dirty="0"/>
              <a:t>,///---------------</a:t>
            </a:r>
            <a:r>
              <a:rPr lang="zh-CN" altLang="en-US" dirty="0"/>
              <a:t>主播纯客户端表现，未来开发</a:t>
            </a:r>
          </a:p>
        </p:txBody>
      </p:sp>
    </p:spTree>
    <p:extLst>
      <p:ext uri="{BB962C8B-B14F-4D97-AF65-F5344CB8AC3E}">
        <p14:creationId xmlns:p14="http://schemas.microsoft.com/office/powerpoint/2010/main" val="193048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5AFDA-AF4F-3CCE-B67C-60511B4E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通俗理解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08745-A032-8A97-3B51-1E6D06A5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主播客户端以**</a:t>
            </a:r>
            <a:r>
              <a:rPr lang="en-US" altLang="zh-CN" dirty="0" err="1"/>
              <a:t>NM_Standalone</a:t>
            </a:r>
            <a:r>
              <a:rPr lang="en-US" altLang="zh-CN" dirty="0"/>
              <a:t>**</a:t>
            </a:r>
            <a:r>
              <a:rPr lang="zh-CN" altLang="en-US" dirty="0"/>
              <a:t>启动单机</a:t>
            </a:r>
            <a:r>
              <a:rPr lang="en-US" altLang="zh-CN" dirty="0"/>
              <a:t>Level, </a:t>
            </a:r>
            <a:r>
              <a:rPr lang="zh-CN" altLang="en-US" dirty="0"/>
              <a:t>进行单人直播</a:t>
            </a:r>
          </a:p>
          <a:p>
            <a:r>
              <a:rPr lang="zh-CN" altLang="en-US" dirty="0"/>
              <a:t>主播客户端需要联机玩小游戏，先和登陆服务器通信确认登陆态和让登录服务器确认含目标地图</a:t>
            </a:r>
            <a:r>
              <a:rPr lang="en-US" altLang="zh-CN" dirty="0" err="1"/>
              <a:t>url</a:t>
            </a:r>
            <a:r>
              <a:rPr lang="zh-CN" altLang="en-US" dirty="0"/>
              <a:t>的联网服务器</a:t>
            </a:r>
            <a:r>
              <a:rPr lang="en-US" altLang="zh-CN" dirty="0" err="1"/>
              <a:t>ip</a:t>
            </a:r>
            <a:r>
              <a:rPr lang="zh-CN" altLang="en-US" dirty="0"/>
              <a:t>和端口拼装的</a:t>
            </a:r>
            <a:r>
              <a:rPr lang="en-US" altLang="zh-CN" dirty="0" err="1"/>
              <a:t>url</a:t>
            </a:r>
            <a:r>
              <a:rPr lang="zh-CN" altLang="en-US" dirty="0"/>
              <a:t>和鉴权</a:t>
            </a:r>
            <a:r>
              <a:rPr lang="en-US" altLang="zh-CN" dirty="0"/>
              <a:t>Token</a:t>
            </a:r>
            <a:r>
              <a:rPr lang="zh-CN" altLang="en-US" dirty="0"/>
              <a:t>，后端的登陆服务器向云服务器通信，拉起业务服务器</a:t>
            </a:r>
            <a:r>
              <a:rPr lang="en-US" altLang="zh-CN" dirty="0"/>
              <a:t>DS</a:t>
            </a:r>
            <a:r>
              <a:rPr lang="zh-CN" altLang="en-US" dirty="0"/>
              <a:t>进程</a:t>
            </a:r>
          </a:p>
          <a:p>
            <a:r>
              <a:rPr lang="zh-CN" altLang="en-US" dirty="0"/>
              <a:t>业务服务器</a:t>
            </a:r>
            <a:r>
              <a:rPr lang="en-US" altLang="zh-CN" dirty="0"/>
              <a:t>DS</a:t>
            </a:r>
            <a:r>
              <a:rPr lang="zh-CN" altLang="en-US" dirty="0"/>
              <a:t>以**</a:t>
            </a:r>
            <a:r>
              <a:rPr lang="en-US" altLang="zh-CN" dirty="0" err="1"/>
              <a:t>NM_DedicatedServer</a:t>
            </a:r>
            <a:r>
              <a:rPr lang="en-US" altLang="zh-CN" dirty="0"/>
              <a:t>**</a:t>
            </a:r>
            <a:r>
              <a:rPr lang="zh-CN" altLang="en-US" dirty="0"/>
              <a:t>启动</a:t>
            </a:r>
            <a:r>
              <a:rPr lang="en-US" altLang="zh-CN" dirty="0"/>
              <a:t>, </a:t>
            </a:r>
            <a:r>
              <a:rPr lang="zh-CN" altLang="en-US" dirty="0"/>
              <a:t>并只会是该模式（命令行参数</a:t>
            </a:r>
            <a:r>
              <a:rPr lang="en-US" altLang="zh-CN" dirty="0"/>
              <a:t>-Server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所有主播变为**</a:t>
            </a:r>
            <a:r>
              <a:rPr lang="en-US" altLang="zh-CN" dirty="0" err="1"/>
              <a:t>NM_Client</a:t>
            </a:r>
            <a:r>
              <a:rPr lang="zh-CN" altLang="en-US" dirty="0"/>
              <a:t>，**</a:t>
            </a:r>
          </a:p>
          <a:p>
            <a:r>
              <a:rPr lang="zh-CN" altLang="en-US" dirty="0"/>
              <a:t>命令行传递参数回调，开始切换地图场景，并完成基本同步</a:t>
            </a:r>
          </a:p>
        </p:txBody>
      </p:sp>
    </p:spTree>
    <p:extLst>
      <p:ext uri="{BB962C8B-B14F-4D97-AF65-F5344CB8AC3E}">
        <p14:creationId xmlns:p14="http://schemas.microsoft.com/office/powerpoint/2010/main" val="137414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5F347-B17E-8D9C-27AA-CEEA0A1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客户端代码角度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E3FDC-521E-3FAF-C85D-46130717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主控角色 </a:t>
            </a:r>
            <a:r>
              <a:rPr lang="en-US" altLang="zh-CN" dirty="0" err="1"/>
              <a:t>ROLE_AutonomousProxy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非主控 </a:t>
            </a:r>
            <a:r>
              <a:rPr lang="en-US" altLang="zh-CN" dirty="0"/>
              <a:t>Role == </a:t>
            </a:r>
            <a:r>
              <a:rPr lang="en-US" altLang="zh-CN" dirty="0" err="1"/>
              <a:t>ROLE_SimulatedProxy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看服务器属于远端</a:t>
            </a:r>
            <a:r>
              <a:rPr lang="en-US" altLang="zh-CN" dirty="0"/>
              <a:t> </a:t>
            </a:r>
            <a:r>
              <a:rPr lang="en-US" altLang="zh-CN" dirty="0" err="1"/>
              <a:t>RemoteRole</a:t>
            </a:r>
            <a:r>
              <a:rPr lang="en-US" altLang="zh-CN" dirty="0"/>
              <a:t> == </a:t>
            </a:r>
            <a:r>
              <a:rPr lang="en-US" altLang="zh-CN" dirty="0" err="1"/>
              <a:t>ROLE_Authority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dirty="0"/>
              <a:t>其他不分享先，大家</a:t>
            </a:r>
            <a:r>
              <a:rPr lang="en-US" altLang="zh-CN" dirty="0"/>
              <a:t>4</a:t>
            </a:r>
            <a:r>
              <a:rPr lang="zh-CN" altLang="en-US" dirty="0"/>
              <a:t>月份不要写这类功能，</a:t>
            </a:r>
            <a:r>
              <a:rPr lang="en-US" altLang="zh-CN" dirty="0"/>
              <a:t>RPC</a:t>
            </a:r>
            <a:r>
              <a:rPr lang="zh-CN" altLang="en-US" dirty="0"/>
              <a:t>是重度分享内容</a:t>
            </a:r>
          </a:p>
        </p:txBody>
      </p:sp>
    </p:spTree>
    <p:extLst>
      <p:ext uri="{BB962C8B-B14F-4D97-AF65-F5344CB8AC3E}">
        <p14:creationId xmlns:p14="http://schemas.microsoft.com/office/powerpoint/2010/main" val="157738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3087C-E918-AD71-EDBE-902D897A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24FAF-FFBE-AFAB-7029-2102D085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DedicatedServer</a:t>
            </a:r>
            <a:r>
              <a:rPr lang="zh-CN" altLang="en-US" dirty="0"/>
              <a:t>选择：</a:t>
            </a:r>
            <a:r>
              <a:rPr lang="en-US" altLang="zh-CN" dirty="0"/>
              <a:t>Win Server</a:t>
            </a:r>
            <a:r>
              <a:rPr lang="zh-CN" altLang="en-US" dirty="0"/>
              <a:t>和</a:t>
            </a:r>
            <a:r>
              <a:rPr lang="en-US" altLang="zh-CN" dirty="0"/>
              <a:t>Linux Server</a:t>
            </a:r>
          </a:p>
          <a:p>
            <a:r>
              <a:rPr lang="zh-CN" altLang="en-US" dirty="0"/>
              <a:t>引擎技术路线</a:t>
            </a:r>
            <a:endParaRPr lang="en-US" altLang="zh-CN" dirty="0"/>
          </a:p>
          <a:p>
            <a:r>
              <a:rPr lang="en-US" altLang="zh-CN" dirty="0"/>
              <a:t>QA</a:t>
            </a:r>
            <a:r>
              <a:rPr lang="zh-CN" altLang="en-US"/>
              <a:t>支持：重构需求跟踪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58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1A98B-B62D-422E-466A-C48C67D3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未来历程碑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F678BF3-4486-4ADF-AA7B-27AC12614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40" y="1825625"/>
            <a:ext cx="7542319" cy="4351338"/>
          </a:xfrm>
        </p:spPr>
      </p:pic>
    </p:spTree>
    <p:extLst>
      <p:ext uri="{BB962C8B-B14F-4D97-AF65-F5344CB8AC3E}">
        <p14:creationId xmlns:p14="http://schemas.microsoft.com/office/powerpoint/2010/main" val="352330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D5BEB-2381-A485-3B50-B7D43ABD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564E1-04DD-2738-E24E-983D52055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r>
              <a:rPr lang="zh-CN" altLang="en-US" dirty="0"/>
              <a:t>和</a:t>
            </a:r>
            <a:r>
              <a:rPr lang="en-US" altLang="zh-CN" dirty="0"/>
              <a:t>Component</a:t>
            </a:r>
            <a:r>
              <a:rPr lang="zh-CN" altLang="en-US" dirty="0"/>
              <a:t>组织关系</a:t>
            </a:r>
            <a:endParaRPr lang="en-US" altLang="zh-CN" dirty="0"/>
          </a:p>
          <a:p>
            <a:r>
              <a:rPr lang="en-US" altLang="zh-CN" dirty="0"/>
              <a:t>Player</a:t>
            </a:r>
            <a:r>
              <a:rPr lang="zh-CN" altLang="en-US" dirty="0"/>
              <a:t>和</a:t>
            </a:r>
            <a:r>
              <a:rPr lang="en-US" altLang="zh-CN" dirty="0"/>
              <a:t>Controller</a:t>
            </a:r>
            <a:r>
              <a:rPr lang="zh-CN" altLang="en-US" dirty="0"/>
              <a:t>、</a:t>
            </a:r>
            <a:r>
              <a:rPr lang="en-US" altLang="zh-CN" dirty="0"/>
              <a:t>Character</a:t>
            </a:r>
            <a:r>
              <a:rPr lang="zh-CN" altLang="en-US" dirty="0"/>
              <a:t>开发模式</a:t>
            </a:r>
            <a:endParaRPr lang="en-US" altLang="zh-CN" dirty="0"/>
          </a:p>
          <a:p>
            <a:r>
              <a:rPr lang="en-US" altLang="zh-CN" dirty="0"/>
              <a:t>World</a:t>
            </a:r>
            <a:r>
              <a:rPr lang="zh-CN" altLang="en-US" dirty="0"/>
              <a:t>和</a:t>
            </a:r>
            <a:r>
              <a:rPr lang="en-US" altLang="zh-CN" dirty="0"/>
              <a:t>Level</a:t>
            </a:r>
            <a:r>
              <a:rPr lang="zh-CN" altLang="en-US" dirty="0"/>
              <a:t>对应关系</a:t>
            </a:r>
            <a:endParaRPr lang="en-US" altLang="zh-CN" dirty="0"/>
          </a:p>
          <a:p>
            <a:r>
              <a:rPr lang="zh-CN" altLang="en-US" dirty="0"/>
              <a:t>保存状态数据的经典对象</a:t>
            </a:r>
            <a:endParaRPr lang="en-US" altLang="zh-CN" dirty="0"/>
          </a:p>
          <a:p>
            <a:r>
              <a:rPr lang="en-US" altLang="zh-CN" dirty="0" err="1"/>
              <a:t>DedicatedServer</a:t>
            </a:r>
            <a:r>
              <a:rPr lang="zh-CN" altLang="en-US" dirty="0"/>
              <a:t>结构和登陆流程</a:t>
            </a:r>
          </a:p>
        </p:txBody>
      </p:sp>
    </p:spTree>
    <p:extLst>
      <p:ext uri="{BB962C8B-B14F-4D97-AF65-F5344CB8AC3E}">
        <p14:creationId xmlns:p14="http://schemas.microsoft.com/office/powerpoint/2010/main" val="121058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BA852-3CE5-5442-7BBB-6E8745A5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B10BE-57E5-E889-708B-240B20873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承载场景主管理逻辑和在</a:t>
            </a:r>
            <a:r>
              <a:rPr lang="en-US" altLang="zh-CN" dirty="0" err="1"/>
              <a:t>Uobject</a:t>
            </a:r>
            <a:r>
              <a:rPr lang="zh-CN" altLang="en-US" dirty="0"/>
              <a:t>基础封装大部分抽象行为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71941C-ED8B-5D94-9E46-5585DBFA9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79" y="2210123"/>
            <a:ext cx="8988242" cy="450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968A3-3189-3FFC-5069-925F4C2B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大钊：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F090DD-9F72-C5D6-9893-62800D10F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29" y="1825625"/>
            <a:ext cx="5580341" cy="4351338"/>
          </a:xfrm>
        </p:spPr>
      </p:pic>
    </p:spTree>
    <p:extLst>
      <p:ext uri="{BB962C8B-B14F-4D97-AF65-F5344CB8AC3E}">
        <p14:creationId xmlns:p14="http://schemas.microsoft.com/office/powerpoint/2010/main" val="164928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ACE0F-0496-D256-7FD4-66E51A43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r>
              <a:rPr lang="zh-CN" altLang="en-US" dirty="0"/>
              <a:t>激活生命周期时态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A6FB1-3756-0696-E213-876FF89F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逻辑生命周期从</a:t>
            </a:r>
            <a:r>
              <a:rPr lang="en-US" altLang="zh-CN" dirty="0" err="1"/>
              <a:t>UWorld</a:t>
            </a:r>
            <a:r>
              <a:rPr lang="en-US" altLang="zh-CN" dirty="0"/>
              <a:t>::</a:t>
            </a:r>
            <a:r>
              <a:rPr lang="en-US" altLang="zh-CN" dirty="0" err="1"/>
              <a:t>SpawnActor</a:t>
            </a:r>
            <a:r>
              <a:rPr lang="zh-CN" altLang="en-US" dirty="0"/>
              <a:t>开始：</a:t>
            </a:r>
          </a:p>
          <a:p>
            <a:pPr marL="0" indent="0">
              <a:buNone/>
            </a:pPr>
            <a:r>
              <a:rPr lang="en-US" altLang="zh-CN" dirty="0"/>
              <a:t>	-&gt;</a:t>
            </a:r>
            <a:r>
              <a:rPr lang="en-US" altLang="zh-CN" dirty="0" err="1"/>
              <a:t>AActor</a:t>
            </a:r>
            <a:r>
              <a:rPr lang="en-US" altLang="zh-CN" dirty="0"/>
              <a:t>* const Actor = </a:t>
            </a:r>
            <a:r>
              <a:rPr lang="en-US" altLang="zh-CN" dirty="0" err="1"/>
              <a:t>NewObject</a:t>
            </a:r>
            <a:r>
              <a:rPr lang="en-US" altLang="zh-CN" dirty="0"/>
              <a:t>&lt;</a:t>
            </a:r>
            <a:r>
              <a:rPr lang="en-US" altLang="zh-CN" dirty="0" err="1"/>
              <a:t>AActor</a:t>
            </a:r>
            <a:r>
              <a:rPr lang="en-US" altLang="zh-CN" dirty="0"/>
              <a:t>&gt;(</a:t>
            </a:r>
            <a:r>
              <a:rPr lang="en-US" altLang="zh-CN" dirty="0" err="1"/>
              <a:t>LevelToSpawnIn</a:t>
            </a:r>
            <a:r>
              <a:rPr lang="en-US" altLang="zh-CN" dirty="0"/>
              <a:t>, Class, </a:t>
            </a:r>
            <a:r>
              <a:rPr lang="en-US" altLang="zh-CN" dirty="0" err="1"/>
              <a:t>NewActorName</a:t>
            </a:r>
            <a:r>
              <a:rPr lang="en-US" altLang="zh-CN" dirty="0"/>
              <a:t>, </a:t>
            </a:r>
            <a:r>
              <a:rPr lang="en-US" altLang="zh-CN" dirty="0" err="1"/>
              <a:t>ActorFlags</a:t>
            </a:r>
            <a:r>
              <a:rPr lang="en-US" altLang="zh-CN" dirty="0"/>
              <a:t>, Template, false/*</a:t>
            </a:r>
            <a:r>
              <a:rPr lang="en-US" altLang="zh-CN" dirty="0" err="1"/>
              <a:t>bCopyTransientsFromClassDefaults</a:t>
            </a:r>
            <a:r>
              <a:rPr lang="en-US" altLang="zh-CN" dirty="0"/>
              <a:t>*/, </a:t>
            </a:r>
            <a:r>
              <a:rPr lang="en-US" altLang="zh-CN" dirty="0" err="1"/>
              <a:t>nullptr</a:t>
            </a:r>
            <a:r>
              <a:rPr lang="en-US" altLang="zh-CN" dirty="0"/>
              <a:t>/*</a:t>
            </a:r>
            <a:r>
              <a:rPr lang="en-US" altLang="zh-CN" dirty="0" err="1"/>
              <a:t>InInstanceGraph</a:t>
            </a:r>
            <a:r>
              <a:rPr lang="en-US" altLang="zh-CN" dirty="0"/>
              <a:t>*/, </a:t>
            </a:r>
            <a:r>
              <a:rPr lang="en-US" altLang="zh-CN" dirty="0" err="1"/>
              <a:t>ExternalPackage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UObject</a:t>
            </a:r>
            <a:r>
              <a:rPr lang="en-US" altLang="zh-CN" dirty="0"/>
              <a:t>::</a:t>
            </a:r>
            <a:r>
              <a:rPr lang="en-US" altLang="zh-CN" dirty="0" err="1"/>
              <a:t>PostLoad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ReceiveBeginPlay</a:t>
            </a:r>
            <a:r>
              <a:rPr lang="en-US" altLang="zh-CN" dirty="0"/>
              <a:t>--</a:t>
            </a:r>
            <a:r>
              <a:rPr lang="en-US" altLang="zh-CN" dirty="0" err="1"/>
              <a:t>beginPlay</a:t>
            </a:r>
            <a:r>
              <a:rPr lang="en-US" altLang="zh-CN" dirty="0"/>
              <a:t>-</a:t>
            </a:r>
            <a:r>
              <a:rPr lang="zh-CN" altLang="en-US" dirty="0"/>
              <a:t>最后修正一下是否需要</a:t>
            </a:r>
            <a:r>
              <a:rPr lang="en-US" altLang="zh-CN" dirty="0"/>
              <a:t>Tick</a:t>
            </a:r>
          </a:p>
          <a:p>
            <a:r>
              <a:rPr lang="en-US" altLang="zh-CN" dirty="0"/>
              <a:t>​</a:t>
            </a:r>
            <a:r>
              <a:rPr lang="en-US" altLang="zh-CN" dirty="0" err="1"/>
              <a:t>ReceiveEndPlay</a:t>
            </a:r>
            <a:endParaRPr lang="en-US" altLang="zh-CN" dirty="0"/>
          </a:p>
          <a:p>
            <a:r>
              <a:rPr lang="en-US" altLang="zh-CN" dirty="0"/>
              <a:t>​</a:t>
            </a:r>
            <a:r>
              <a:rPr lang="en-US" altLang="zh-CN" dirty="0" err="1"/>
              <a:t>ReceiveTick</a:t>
            </a:r>
            <a:r>
              <a:rPr lang="en-US" altLang="zh-CN" dirty="0"/>
              <a:t> --Tick</a:t>
            </a:r>
          </a:p>
          <a:p>
            <a:r>
              <a:rPr lang="en-US" altLang="zh-CN" dirty="0"/>
              <a:t>​ </a:t>
            </a:r>
            <a:r>
              <a:rPr lang="en-US" altLang="zh-CN" dirty="0" err="1"/>
              <a:t>UObject</a:t>
            </a:r>
            <a:r>
              <a:rPr lang="en-US" altLang="zh-CN" dirty="0"/>
              <a:t>::Destroy()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sym typeface="Wingdings" panose="05000000000000000000" pitchFamily="2" charset="2"/>
              </a:rPr>
              <a:t>PendingKill</a:t>
            </a:r>
            <a:r>
              <a:rPr lang="en-US" altLang="zh-CN" dirty="0">
                <a:sym typeface="Wingdings" panose="05000000000000000000" pitchFamily="2" charset="2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5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EDC58-DEFF-59FC-1EFA-31A68D89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Player</a:t>
            </a:r>
            <a:r>
              <a:rPr lang="zh-CN" altLang="en-US" dirty="0"/>
              <a:t>、</a:t>
            </a:r>
            <a:r>
              <a:rPr lang="en-US" altLang="zh-CN" dirty="0"/>
              <a:t>Controller</a:t>
            </a:r>
            <a:r>
              <a:rPr lang="zh-CN" altLang="en-US" dirty="0"/>
              <a:t>开发模式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97F76-02FA-7B86-0679-B4D916A1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951"/>
          </a:xfrm>
        </p:spPr>
        <p:txBody>
          <a:bodyPr>
            <a:normAutofit/>
          </a:bodyPr>
          <a:lstStyle/>
          <a:p>
            <a:r>
              <a:rPr lang="en-US" altLang="zh-CN" dirty="0"/>
              <a:t>Player</a:t>
            </a:r>
            <a:r>
              <a:rPr lang="zh-CN" altLang="en-US" dirty="0"/>
              <a:t>对应每个主播用户的操作行为</a:t>
            </a:r>
            <a:endParaRPr lang="en-US" altLang="zh-CN" dirty="0"/>
          </a:p>
          <a:p>
            <a:r>
              <a:rPr lang="en-US" altLang="zh-CN" dirty="0" err="1"/>
              <a:t>AIController</a:t>
            </a:r>
            <a:r>
              <a:rPr lang="zh-CN" altLang="en-US" dirty="0"/>
              <a:t>（联网状态</a:t>
            </a:r>
            <a:r>
              <a:rPr lang="en-US" altLang="zh-CN" dirty="0"/>
              <a:t>DS</a:t>
            </a:r>
            <a:r>
              <a:rPr lang="zh-CN" altLang="en-US" dirty="0"/>
              <a:t>主控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Apawn</a:t>
            </a:r>
            <a:endParaRPr lang="en-US" altLang="zh-CN" dirty="0"/>
          </a:p>
          <a:p>
            <a:r>
              <a:rPr lang="zh-CN" altLang="en-US" dirty="0"/>
              <a:t>上面整套机制初始化完成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DefaultEngine.ini</a:t>
            </a:r>
            <a:r>
              <a:rPr lang="zh-CN" altLang="en-US" dirty="0"/>
              <a:t>设置默认启动地图参数</a:t>
            </a:r>
            <a:endParaRPr lang="en-US" altLang="zh-CN" dirty="0"/>
          </a:p>
          <a:p>
            <a:pPr lvl="1"/>
            <a:r>
              <a:rPr lang="en-US" altLang="zh-CN" dirty="0" err="1"/>
              <a:t>GlobalDefaultGameMode</a:t>
            </a:r>
            <a:endParaRPr lang="en-US" altLang="zh-CN" dirty="0"/>
          </a:p>
          <a:p>
            <a:pPr lvl="1"/>
            <a:r>
              <a:rPr lang="en-US" altLang="zh-CN" dirty="0" err="1"/>
              <a:t>GameInstanceClass</a:t>
            </a:r>
            <a:endParaRPr lang="en-US" altLang="zh-CN" dirty="0"/>
          </a:p>
          <a:p>
            <a:pPr lvl="1"/>
            <a:r>
              <a:rPr lang="en-US" altLang="zh-CN" dirty="0" err="1"/>
              <a:t>AddLocalPlayer</a:t>
            </a:r>
            <a:r>
              <a:rPr lang="zh-CN" altLang="en-US" dirty="0"/>
              <a:t>当前机器配套</a:t>
            </a:r>
            <a:r>
              <a:rPr lang="en-US" altLang="zh-CN" dirty="0"/>
              <a:t>Controller</a:t>
            </a:r>
          </a:p>
          <a:p>
            <a:pPr lvl="2"/>
            <a:r>
              <a:rPr lang="en-US" altLang="zh-CN" dirty="0"/>
              <a:t>NetConnection</a:t>
            </a:r>
          </a:p>
          <a:p>
            <a:pPr lvl="2"/>
            <a:r>
              <a:rPr lang="en-US" altLang="zh-CN" dirty="0" err="1"/>
              <a:t>ULocalPlayer</a:t>
            </a:r>
            <a:r>
              <a:rPr lang="en-US" altLang="zh-CN" dirty="0"/>
              <a:t> Player </a:t>
            </a:r>
            <a:r>
              <a:rPr lang="zh-CN" altLang="en-US" dirty="0"/>
              <a:t>联网下发新建客户端</a:t>
            </a:r>
            <a:endParaRPr lang="en-US" altLang="zh-CN" dirty="0"/>
          </a:p>
          <a:p>
            <a:pPr lvl="2"/>
            <a:r>
              <a:rPr lang="en-US" altLang="zh-CN" dirty="0" err="1"/>
              <a:t>MyHUD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6B8B6A-F260-28FA-5760-D077D1464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55" y="1364434"/>
            <a:ext cx="3654002" cy="48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3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6025-F8E2-6F79-B942-091168B2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逻辑功能发起点：</a:t>
            </a:r>
            <a:r>
              <a:rPr lang="en-US" altLang="zh-CN" dirty="0" err="1"/>
              <a:t>PostLogin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011FE-0770-E44A-07E1-5F543E13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单机模式下只会出发一次</a:t>
            </a:r>
            <a:endParaRPr lang="en-US" altLang="zh-CN" dirty="0"/>
          </a:p>
          <a:p>
            <a:r>
              <a:rPr lang="zh-CN" altLang="en-US" dirty="0"/>
              <a:t>从单机到加入联网，默认回调会是</a:t>
            </a:r>
            <a:r>
              <a:rPr lang="en-US" altLang="zh-CN" dirty="0"/>
              <a:t>2</a:t>
            </a:r>
            <a:r>
              <a:rPr lang="zh-CN" altLang="en-US" dirty="0"/>
              <a:t>次，第二次才是标准联网结果回调</a:t>
            </a:r>
          </a:p>
        </p:txBody>
      </p:sp>
    </p:spTree>
    <p:extLst>
      <p:ext uri="{BB962C8B-B14F-4D97-AF65-F5344CB8AC3E}">
        <p14:creationId xmlns:p14="http://schemas.microsoft.com/office/powerpoint/2010/main" val="376351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C7C3-9126-9A03-E10E-231E8A50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World</a:t>
            </a:r>
            <a:r>
              <a:rPr lang="zh-CN" altLang="en-US" dirty="0"/>
              <a:t>和</a:t>
            </a:r>
            <a:r>
              <a:rPr lang="en-US" altLang="zh-CN" dirty="0"/>
              <a:t>Level</a:t>
            </a:r>
            <a:r>
              <a:rPr lang="zh-CN" altLang="en-US" dirty="0"/>
              <a:t>对应关系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12757-6E47-F492-97B8-D4EEC339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Gameinstance</a:t>
            </a:r>
            <a:r>
              <a:rPr lang="en-US" altLang="zh-CN" dirty="0"/>
              <a:t>-&gt; World-&gt; Level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1B4B12-0FBB-4376-2164-C4B0267BD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2" y="2182019"/>
            <a:ext cx="88201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9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ABA84-17A2-B699-0721-18451CC4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保存状态数据的经典对象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5F83F-E88A-9B4D-C3AE-B7533148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GameMode</a:t>
            </a:r>
            <a:r>
              <a:rPr lang="zh-CN" altLang="en-US" dirty="0"/>
              <a:t>和</a:t>
            </a:r>
            <a:r>
              <a:rPr lang="en-US" altLang="zh-CN" dirty="0" err="1"/>
              <a:t>GameInstance</a:t>
            </a:r>
            <a:r>
              <a:rPr lang="zh-CN" altLang="en-US" dirty="0"/>
              <a:t>存储长期玩法和多用户重连等全局</a:t>
            </a:r>
            <a:endParaRPr lang="en-US" altLang="zh-CN" dirty="0"/>
          </a:p>
          <a:p>
            <a:pPr lvl="1"/>
            <a:r>
              <a:rPr lang="en-US" altLang="zh-CN" dirty="0" err="1"/>
              <a:t>OnlineSession</a:t>
            </a:r>
            <a:endParaRPr lang="en-US" altLang="zh-CN" dirty="0"/>
          </a:p>
          <a:p>
            <a:pPr lvl="1"/>
            <a:r>
              <a:rPr lang="zh-CN" altLang="en-US" dirty="0"/>
              <a:t>通过该</a:t>
            </a:r>
            <a:r>
              <a:rPr lang="en-US" altLang="zh-CN" dirty="0" err="1"/>
              <a:t>UGameEngine</a:t>
            </a:r>
            <a:r>
              <a:rPr lang="en-US" altLang="zh-CN" dirty="0"/>
              <a:t>::LoadMap()</a:t>
            </a:r>
            <a:r>
              <a:rPr lang="zh-CN" altLang="en-US" dirty="0"/>
              <a:t>函数初始化关卡以进行游戏时，都会实例化</a:t>
            </a:r>
            <a:r>
              <a:rPr lang="en-US" altLang="zh-CN" dirty="0"/>
              <a:t>Game Mode Actor ,</a:t>
            </a:r>
            <a:r>
              <a:rPr lang="zh-CN" altLang="en-US" dirty="0"/>
              <a:t>每个地图一次联网一个服务器进程</a:t>
            </a:r>
            <a:endParaRPr lang="en-US" altLang="zh-CN" dirty="0"/>
          </a:p>
          <a:p>
            <a:r>
              <a:rPr lang="en-US" altLang="zh-CN" dirty="0" err="1"/>
              <a:t>FWorldContext</a:t>
            </a:r>
            <a:r>
              <a:rPr lang="en-US" altLang="zh-CN" dirty="0"/>
              <a:t> </a:t>
            </a:r>
            <a:r>
              <a:rPr lang="zh-CN" altLang="en-US" dirty="0"/>
              <a:t>世界变化的动态数据，可以跨</a:t>
            </a:r>
            <a:r>
              <a:rPr lang="en-US" altLang="zh-CN" dirty="0"/>
              <a:t>Level</a:t>
            </a:r>
            <a:r>
              <a:rPr lang="zh-CN" altLang="en-US" dirty="0"/>
              <a:t>传输</a:t>
            </a:r>
            <a:endParaRPr lang="en-US" altLang="zh-CN" dirty="0"/>
          </a:p>
          <a:p>
            <a:r>
              <a:rPr lang="en-US" altLang="zh-CN" dirty="0" err="1"/>
              <a:t>GameState</a:t>
            </a:r>
            <a:r>
              <a:rPr lang="zh-CN" altLang="en-US" dirty="0"/>
              <a:t>常规小游戏玩法数据，由主体服务端接管</a:t>
            </a:r>
            <a:endParaRPr lang="en-US" altLang="zh-CN" dirty="0"/>
          </a:p>
          <a:p>
            <a:r>
              <a:rPr lang="en-US" altLang="zh-CN" dirty="0" err="1"/>
              <a:t>PlayerState</a:t>
            </a:r>
            <a:r>
              <a:rPr lang="zh-CN" altLang="en-US" dirty="0"/>
              <a:t>主控角色自己的数据，由服务端接管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55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582</Words>
  <Application>Microsoft Office PowerPoint</Application>
  <PresentationFormat>宽屏</PresentationFormat>
  <Paragraphs>72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Wingdings</vt:lpstr>
      <vt:lpstr>Office 主题​​</vt:lpstr>
      <vt:lpstr>UE基础开发入门</vt:lpstr>
      <vt:lpstr>大纲</vt:lpstr>
      <vt:lpstr>Actor</vt:lpstr>
      <vt:lpstr>大钊：</vt:lpstr>
      <vt:lpstr>Actor激活生命周期时态</vt:lpstr>
      <vt:lpstr>Player、Controller开发模式</vt:lpstr>
      <vt:lpstr>逻辑功能发起点：PostLogin</vt:lpstr>
      <vt:lpstr>World和Level对应关系 </vt:lpstr>
      <vt:lpstr>保存状态数据的经典对象</vt:lpstr>
      <vt:lpstr>DedicatedServer结构和登陆流程</vt:lpstr>
      <vt:lpstr>ENetMode</vt:lpstr>
      <vt:lpstr>通俗理解</vt:lpstr>
      <vt:lpstr>客户端代码角度</vt:lpstr>
      <vt:lpstr>其他议题</vt:lpstr>
      <vt:lpstr>未来历程碑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49</cp:revision>
  <dcterms:created xsi:type="dcterms:W3CDTF">2025-04-23T02:35:02Z</dcterms:created>
  <dcterms:modified xsi:type="dcterms:W3CDTF">2025-04-23T09:26:22Z</dcterms:modified>
</cp:coreProperties>
</file>