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68" r:id="rId3"/>
    <p:sldId id="582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79434" autoAdjust="0"/>
  </p:normalViewPr>
  <p:slideViewPr>
    <p:cSldViewPr>
      <p:cViewPr>
        <p:scale>
          <a:sx n="75" d="100"/>
          <a:sy n="75" d="100"/>
        </p:scale>
        <p:origin x="-1176" y="24"/>
      </p:cViewPr>
      <p:guideLst>
        <p:guide orient="horz" pos="2160"/>
        <p:guide orient="horz" pos="307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教员演示练习最终效果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演示运行效果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590415" y="4989830"/>
            <a:ext cx="1195705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美化</a:t>
            </a:r>
            <a:r>
              <a:rPr lang="zh-CN" altLang="en-US" dirty="0"/>
              <a:t>网页元素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35897" y="286353"/>
            <a:ext cx="5328716" cy="5219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学生操作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zh-CN" dirty="0">
                <a:solidFill>
                  <a:srgbClr val="FF0000"/>
                </a:solidFill>
              </a:rPr>
              <a:t>制作京东新闻资讯页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155898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设置标题的字体样式，使用文字阴影属性添加文字阴影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设置副标题的字体样式</a:t>
            </a:r>
            <a:endParaRPr lang="en-US" altLang="zh-CN" dirty="0" smtClean="0"/>
          </a:p>
          <a:p>
            <a:pPr lvl="1"/>
            <a:r>
              <a:rPr lang="zh-CN" altLang="en-US" dirty="0"/>
              <a:t>段落</a:t>
            </a:r>
            <a:r>
              <a:rPr lang="zh-CN" altLang="en-US" dirty="0" smtClean="0"/>
              <a:t>文字</a:t>
            </a:r>
            <a:r>
              <a:rPr lang="zh-CN" altLang="en-US" dirty="0"/>
              <a:t>首行缩进两个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/>
            <a:r>
              <a:rPr lang="zh-CN" altLang="en-US" dirty="0" smtClean="0"/>
              <a:t>设置日期</a:t>
            </a:r>
            <a:r>
              <a:rPr lang="zh-CN" altLang="en-US" dirty="0"/>
              <a:t>部分</a:t>
            </a:r>
            <a:r>
              <a:rPr lang="zh-CN" altLang="en-US" dirty="0" smtClean="0"/>
              <a:t>字体样式，文字</a:t>
            </a:r>
            <a:r>
              <a:rPr lang="zh-CN" altLang="en-US" dirty="0"/>
              <a:t>水平居中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</a:t>
            </a:r>
            <a:r>
              <a:rPr lang="zh-CN" altLang="en-US" dirty="0"/>
              <a:t>水平居中</a:t>
            </a:r>
            <a:r>
              <a:rPr lang="zh-CN" altLang="en-US" dirty="0" smtClean="0"/>
              <a:t>对齐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外部样式表创建页面样式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/>
          <p:nvPr/>
        </p:nvGrpSpPr>
        <p:grpSpPr bwMode="auto">
          <a:xfrm>
            <a:off x="2987824" y="6148804"/>
            <a:ext cx="2786063" cy="428625"/>
            <a:chOff x="3714744" y="5143512"/>
            <a:chExt cx="278608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3887" y="2073300"/>
            <a:ext cx="3219249" cy="30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9" y="286353"/>
            <a:ext cx="5760764" cy="5219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学生操作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畅销书排行榜页面</a:t>
            </a:r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145068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页面的背景渐变</a:t>
            </a:r>
            <a:r>
              <a:rPr lang="zh-CN" altLang="en-US" dirty="0" smtClean="0"/>
              <a:t>颜色</a:t>
            </a:r>
            <a:endParaRPr lang="zh-CN" altLang="en-US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背景图片</a:t>
            </a:r>
            <a:r>
              <a:rPr lang="zh-CN" altLang="en-US" dirty="0" smtClean="0"/>
              <a:t>尺寸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设置列表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结构伪类选择器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使用无序列表制作畅销书排行榜页面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超链接无下划线，鼠标悬浮至超链接时显示下划线</a:t>
            </a:r>
          </a:p>
          <a:p>
            <a:endParaRPr lang="zh-CN" altLang="en-US" dirty="0" smtClean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027" name="Picture 3" descr="C:\Users\yaling.he\Desktop\2016-12-05_113637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83200"/>
            <a:ext cx="3174343" cy="3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4000496" y="924792"/>
            <a:ext cx="2857520" cy="785818"/>
          </a:xfrm>
          <a:prstGeom prst="borderCallout1">
            <a:avLst>
              <a:gd name="adj1" fmla="val 100193"/>
              <a:gd name="adj2" fmla="val 45980"/>
              <a:gd name="adj3" fmla="val 169025"/>
              <a:gd name="adj4" fmla="val 2106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16px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、缩进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字符，行距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30px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，绿色背景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#518700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 flipH="1">
            <a:off x="7358082" y="1357298"/>
            <a:ext cx="1204922" cy="419104"/>
          </a:xfrm>
          <a:prstGeom prst="borderCallout1">
            <a:avLst>
              <a:gd name="adj1" fmla="val 100193"/>
              <a:gd name="adj2" fmla="val 45980"/>
              <a:gd name="adj3" fmla="val 206067"/>
              <a:gd name="adj4" fmla="val 1045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图像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线形标注 1 16"/>
          <p:cNvSpPr/>
          <p:nvPr/>
        </p:nvSpPr>
        <p:spPr bwMode="auto">
          <a:xfrm flipH="1">
            <a:off x="3851920" y="5911670"/>
            <a:ext cx="3357586" cy="857256"/>
          </a:xfrm>
          <a:prstGeom prst="borderCallout1">
            <a:avLst>
              <a:gd name="adj1" fmla="val 104"/>
              <a:gd name="adj2" fmla="val 50216"/>
              <a:gd name="adj3" fmla="val -106378"/>
              <a:gd name="adj4" fmla="val -108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背景颜色使用线性渐变（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#F9FBCB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,#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F8F8F3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，文本颜色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#1a66b3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4716016" y="2996952"/>
            <a:ext cx="1224136" cy="419104"/>
          </a:xfrm>
          <a:prstGeom prst="borderCallout1">
            <a:avLst>
              <a:gd name="adj1" fmla="val 50739"/>
              <a:gd name="adj2" fmla="val -565"/>
              <a:gd name="adj3" fmla="val 80613"/>
              <a:gd name="adj4" fmla="val -404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背景图标</a:t>
            </a:r>
          </a:p>
        </p:txBody>
      </p:sp>
      <p:grpSp>
        <p:nvGrpSpPr>
          <p:cNvPr id="22" name="组合 16"/>
          <p:cNvGrpSpPr/>
          <p:nvPr/>
        </p:nvGrpSpPr>
        <p:grpSpPr bwMode="auto">
          <a:xfrm>
            <a:off x="874713" y="63847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</Words>
  <Application>Microsoft Office PowerPoint</Application>
  <PresentationFormat>全屏显示(4:3)</PresentationFormat>
  <Paragraphs>33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模板</vt:lpstr>
      <vt:lpstr>实验2：CSS3美化网页元素</vt:lpstr>
      <vt:lpstr>学生操作—制作京东新闻资讯页</vt:lpstr>
      <vt:lpstr>学生操作—畅销书排行榜页面2-1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hmh</cp:lastModifiedBy>
  <cp:revision>1250</cp:revision>
  <dcterms:created xsi:type="dcterms:W3CDTF">2006-03-08T06:55:00Z</dcterms:created>
  <dcterms:modified xsi:type="dcterms:W3CDTF">2018-09-27T11:50:19Z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