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C28"/>
    <a:srgbClr val="F7D8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030595" y="1910715"/>
            <a:ext cx="789305" cy="30372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b="1">
                <a:solidFill>
                  <a:srgbClr val="FEBC28"/>
                </a:solidFill>
              </a:rPr>
              <a:t>迎春燕语巧</a:t>
            </a:r>
            <a:endParaRPr lang="zh-CN" altLang="en-US" sz="4000" b="1">
              <a:solidFill>
                <a:srgbClr val="FEBC28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20265" y="1910715"/>
            <a:ext cx="789305" cy="30372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b="1">
                <a:solidFill>
                  <a:srgbClr val="FEBC28"/>
                </a:solidFill>
              </a:rPr>
              <a:t>踏雪马蹄香</a:t>
            </a:r>
            <a:endParaRPr lang="zh-CN" altLang="en-US" sz="4000" b="1">
              <a:solidFill>
                <a:srgbClr val="FEBC28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82010" y="1214120"/>
            <a:ext cx="2295525" cy="5962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b="1">
                <a:solidFill>
                  <a:srgbClr val="FEBC28"/>
                </a:solidFill>
              </a:rPr>
              <a:t>一元复始</a:t>
            </a:r>
            <a:endParaRPr lang="zh-CN" altLang="en-US" sz="4000" b="1">
              <a:solidFill>
                <a:srgbClr val="FEBC2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WPS 演示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Vincent BUAA</dc:creator>
  <cp:lastModifiedBy>杨文哲。</cp:lastModifiedBy>
  <cp:revision>3</cp:revision>
  <dcterms:created xsi:type="dcterms:W3CDTF">2021-02-15T14:55:00Z</dcterms:created>
  <dcterms:modified xsi:type="dcterms:W3CDTF">2021-02-15T15:01:46Z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2052-11.1.0.10024</vt:lpwstr>
  </property>
</Properties>
</file>