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0"/>
  </p:notesMasterIdLst>
  <p:sldIdLst>
    <p:sldId id="588" r:id="rId2"/>
    <p:sldId id="706" r:id="rId3"/>
    <p:sldId id="735" r:id="rId4"/>
    <p:sldId id="728" r:id="rId5"/>
    <p:sldId id="736" r:id="rId6"/>
    <p:sldId id="737" r:id="rId7"/>
    <p:sldId id="734" r:id="rId8"/>
    <p:sldId id="623" r:id="rId9"/>
  </p:sldIdLst>
  <p:sldSz cx="12190413" cy="68595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003"/>
    <a:srgbClr val="FFFF00"/>
    <a:srgbClr val="00B0F0"/>
    <a:srgbClr val="01ACBE"/>
    <a:srgbClr val="005DA2"/>
    <a:srgbClr val="EAB200"/>
    <a:srgbClr val="FF66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414" autoAdjust="0"/>
  </p:normalViewPr>
  <p:slideViewPr>
    <p:cSldViewPr>
      <p:cViewPr>
        <p:scale>
          <a:sx n="125" d="100"/>
          <a:sy n="125" d="100"/>
        </p:scale>
        <p:origin x="516" y="-10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B3E5057-E5D3-3901-DFB1-7DF226B111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5963D90-47A2-E59D-13B9-890CFE9D7A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3847A3D-BC2B-5DF6-F241-5286141B20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BB7ACCE-0AFB-53DB-42D8-FE3E14B93E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B0EEE55A-3512-C46D-72B6-EEB1C856CC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84E5B646-A6F6-15ED-18FD-04955C154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F84AE5C-2417-400E-9DC0-EE867AB82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83C9D3C7-166F-2F5F-221A-55FA7B678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88D50218-7B37-D0D7-D210-88F38738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7F8C1DB-1C84-E2D6-68AE-E63DCAE9F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C896BB-8258-48C2-B742-276B7FD0DC17}" type="slidenum">
              <a:rPr lang="zh-CN" altLang="en-US" sz="1200" b="0" smtClean="0"/>
              <a:pPr/>
              <a:t>1</a:t>
            </a:fld>
            <a:endParaRPr lang="zh-CN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7779B099-EFB9-914E-B531-BC2AFC0C8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F927BDC7-783D-B14D-B967-C1074242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14CE5E9B-C9F7-6941-8D7C-81282481A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494F3C-7D47-AB4D-AD0A-C764B2F48971}" type="slidenum">
              <a:rPr lang="zh-CN" altLang="en-US" sz="1200" b="0"/>
              <a:pPr/>
              <a:t>2</a:t>
            </a:fld>
            <a:endParaRPr lang="zh-CN" altLang="en-US" sz="1200" b="0"/>
          </a:p>
        </p:txBody>
      </p:sp>
    </p:spTree>
    <p:extLst>
      <p:ext uri="{BB962C8B-B14F-4D97-AF65-F5344CB8AC3E}">
        <p14:creationId xmlns:p14="http://schemas.microsoft.com/office/powerpoint/2010/main" val="271001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2681618-548C-8BEB-1930-5759FC3CA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52D87DC-32B2-DEE4-6697-D65830EB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46BB812-99B1-F5CA-AF45-7E3B03607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44EFA5-2E27-4B90-BE28-8348CD4F97F3}" type="slidenum">
              <a:rPr lang="zh-CN" altLang="en-US" sz="1200" b="0" smtClean="0"/>
              <a:pPr/>
              <a:t>8</a:t>
            </a:fld>
            <a:endParaRPr lang="zh-CN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06253-A4CB-C9AA-789A-E0ED20D7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https://www.genbotter.com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518A6-5978-4FB3-E474-4BC137B0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11651-619E-422E-94C3-B9413DCF9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75327E35-FD65-5478-E735-31D381E756AD}"/>
              </a:ext>
            </a:extLst>
          </p:cNvPr>
          <p:cNvSpPr txBox="1">
            <a:spLocks/>
          </p:cNvSpPr>
          <p:nvPr userDrawn="1"/>
        </p:nvSpPr>
        <p:spPr>
          <a:xfrm>
            <a:off x="762000" y="6510338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53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41A9BCE-B592-6CC8-AB5A-F8A74BEC85D6}"/>
              </a:ext>
            </a:extLst>
          </p:cNvPr>
          <p:cNvCxnSpPr/>
          <p:nvPr/>
        </p:nvCxnSpPr>
        <p:spPr>
          <a:xfrm>
            <a:off x="1008063" y="833438"/>
            <a:ext cx="104632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7">
            <a:extLst>
              <a:ext uri="{FF2B5EF4-FFF2-40B4-BE49-F238E27FC236}">
                <a16:creationId xmlns:a16="http://schemas.microsoft.com/office/drawing/2014/main" id="{6D5DAE29-2FED-4CD8-1F9F-430A29E18B02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90525"/>
            <a:ext cx="520700" cy="274638"/>
            <a:chOff x="0" y="0"/>
            <a:chExt cx="1041399" cy="549275"/>
          </a:xfrm>
        </p:grpSpPr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C17E00C6-BA66-9C51-4A75-A561C1DF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2147483646 w 400"/>
                <a:gd name="T1" fmla="*/ 2147483646 h 608"/>
                <a:gd name="T2" fmla="*/ 2147483646 w 400"/>
                <a:gd name="T3" fmla="*/ 0 h 608"/>
                <a:gd name="T4" fmla="*/ 2147483646 w 400"/>
                <a:gd name="T5" fmla="*/ 2147483646 h 608"/>
                <a:gd name="T6" fmla="*/ 2147483646 w 400"/>
                <a:gd name="T7" fmla="*/ 2147483646 h 608"/>
                <a:gd name="T8" fmla="*/ 0 w 400"/>
                <a:gd name="T9" fmla="*/ 2147483646 h 608"/>
                <a:gd name="T10" fmla="*/ 2147483646 w 400"/>
                <a:gd name="T11" fmla="*/ 2147483646 h 608"/>
                <a:gd name="T12" fmla="*/ 2147483646 w 400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ED52097F-8844-F20C-0BB4-9812319A4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2147483646 w 399"/>
                <a:gd name="T1" fmla="*/ 2147483646 h 608"/>
                <a:gd name="T2" fmla="*/ 2147483646 w 399"/>
                <a:gd name="T3" fmla="*/ 0 h 608"/>
                <a:gd name="T4" fmla="*/ 2147483646 w 399"/>
                <a:gd name="T5" fmla="*/ 2147483646 h 608"/>
                <a:gd name="T6" fmla="*/ 2147483646 w 399"/>
                <a:gd name="T7" fmla="*/ 2147483646 h 608"/>
                <a:gd name="T8" fmla="*/ 0 w 399"/>
                <a:gd name="T9" fmla="*/ 2147483646 h 608"/>
                <a:gd name="T10" fmla="*/ 2147483646 w 399"/>
                <a:gd name="T11" fmla="*/ 2147483646 h 608"/>
                <a:gd name="T12" fmla="*/ 2147483646 w 399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10B3638-20C1-43E8-D0A0-4E9BCA31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2147483646 w 399"/>
                <a:gd name="T1" fmla="*/ 2147483646 h 608"/>
                <a:gd name="T2" fmla="*/ 2147483646 w 399"/>
                <a:gd name="T3" fmla="*/ 0 h 608"/>
                <a:gd name="T4" fmla="*/ 2147483646 w 399"/>
                <a:gd name="T5" fmla="*/ 2147483646 h 608"/>
                <a:gd name="T6" fmla="*/ 2147483646 w 399"/>
                <a:gd name="T7" fmla="*/ 2147483646 h 608"/>
                <a:gd name="T8" fmla="*/ 0 w 399"/>
                <a:gd name="T9" fmla="*/ 2147483646 h 608"/>
                <a:gd name="T10" fmla="*/ 2147483646 w 399"/>
                <a:gd name="T11" fmla="*/ 2147483646 h 608"/>
                <a:gd name="T12" fmla="*/ 2147483646 w 399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1054646" y="374881"/>
            <a:ext cx="3973517" cy="390617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52500" y="1054100"/>
            <a:ext cx="10687050" cy="5346493"/>
          </a:xfrm>
        </p:spPr>
        <p:txBody>
          <a:bodyPr/>
          <a:lstStyle>
            <a:lvl1pPr marL="0" indent="457200">
              <a:lnSpc>
                <a:spcPct val="130000"/>
              </a:lnSpc>
              <a:spcBef>
                <a:spcPts val="0"/>
              </a:spcBef>
              <a:buNone/>
              <a:defRPr/>
            </a:lvl1pPr>
            <a:lvl2pPr marL="990575" indent="0">
              <a:buNone/>
              <a:defRPr/>
            </a:lvl2pPr>
            <a:lvl3pPr marL="1523962" indent="0">
              <a:buNone/>
              <a:defRPr/>
            </a:lvl3pPr>
            <a:lvl4pPr marL="2133547" indent="0">
              <a:buNone/>
              <a:defRPr/>
            </a:lvl4pPr>
            <a:lvl5pPr marL="2743131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89C7F316-F754-8540-3829-DF370A34F2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8100" y="646853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https://www.genbotter.com</a:t>
            </a:r>
          </a:p>
        </p:txBody>
      </p:sp>
    </p:spTree>
    <p:extLst>
      <p:ext uri="{BB962C8B-B14F-4D97-AF65-F5344CB8AC3E}">
        <p14:creationId xmlns:p14="http://schemas.microsoft.com/office/powerpoint/2010/main" val="257740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9">
            <a:extLst>
              <a:ext uri="{FF2B5EF4-FFF2-40B4-BE49-F238E27FC236}">
                <a16:creationId xmlns:a16="http://schemas.microsoft.com/office/drawing/2014/main" id="{667BDE20-979D-D7FD-CACC-FCD4890D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0413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0153C2C-C0D0-51F7-58ED-4041E28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https://www.genbotter.com</a:t>
            </a:r>
          </a:p>
        </p:txBody>
      </p:sp>
    </p:spTree>
    <p:extLst>
      <p:ext uri="{BB962C8B-B14F-4D97-AF65-F5344CB8AC3E}">
        <p14:creationId xmlns:p14="http://schemas.microsoft.com/office/powerpoint/2010/main" val="328140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9">
            <a:extLst>
              <a:ext uri="{FF2B5EF4-FFF2-40B4-BE49-F238E27FC236}">
                <a16:creationId xmlns:a16="http://schemas.microsoft.com/office/drawing/2014/main" id="{DECC867B-E2CE-607A-D446-553AD4F7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12190413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71F7795-D3EF-A23A-0A25-4C341EAA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793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https://www.genbotter.com</a:t>
            </a:r>
          </a:p>
        </p:txBody>
      </p:sp>
    </p:spTree>
    <p:extLst>
      <p:ext uri="{BB962C8B-B14F-4D97-AF65-F5344CB8AC3E}">
        <p14:creationId xmlns:p14="http://schemas.microsoft.com/office/powerpoint/2010/main" val="28075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B99D49C-881D-5B57-C04D-2D848D61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823C-8D49-4C34-9D94-CB2B26285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445C27-9985-7CDB-18C9-210B719620EB}"/>
              </a:ext>
            </a:extLst>
          </p:cNvPr>
          <p:cNvSpPr txBox="1">
            <a:spLocks/>
          </p:cNvSpPr>
          <p:nvPr userDrawn="1"/>
        </p:nvSpPr>
        <p:spPr>
          <a:xfrm>
            <a:off x="584458" y="6343169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1600" b="1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268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5">
            <a:extLst>
              <a:ext uri="{FF2B5EF4-FFF2-40B4-BE49-F238E27FC236}">
                <a16:creationId xmlns:a16="http://schemas.microsoft.com/office/drawing/2014/main" id="{9CDB7A30-BCD2-2147-4D29-785928F0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5" y="390525"/>
            <a:ext cx="2909888" cy="374650"/>
          </a:xfrm>
          <a:prstGeom prst="rect">
            <a:avLst/>
          </a:prstGeom>
          <a:solidFill>
            <a:srgbClr val="3992DB"/>
          </a:solidFill>
          <a:ln>
            <a:noFill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DBC448-AD3A-833B-E675-1F058D5DC84F}"/>
              </a:ext>
            </a:extLst>
          </p:cNvPr>
          <p:cNvSpPr/>
          <p:nvPr/>
        </p:nvSpPr>
        <p:spPr>
          <a:xfrm>
            <a:off x="11453813" y="390525"/>
            <a:ext cx="736600" cy="374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5DA2"/>
              </a:solidFill>
            </a:endParaRPr>
          </a:p>
        </p:txBody>
      </p:sp>
      <p:sp>
        <p:nvSpPr>
          <p:cNvPr id="1028" name="标题占位符 1">
            <a:extLst>
              <a:ext uri="{FF2B5EF4-FFF2-40B4-BE49-F238E27FC236}">
                <a16:creationId xmlns:a16="http://schemas.microsoft.com/office/drawing/2014/main" id="{A172119B-B337-5940-645B-D59A8F0C7F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54100" y="374650"/>
            <a:ext cx="39735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">
            <a:extLst>
              <a:ext uri="{FF2B5EF4-FFF2-40B4-BE49-F238E27FC236}">
                <a16:creationId xmlns:a16="http://schemas.microsoft.com/office/drawing/2014/main" id="{50BA252E-1D72-2110-7672-55CF30718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54100"/>
            <a:ext cx="10971213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0FAC6-F382-EC4B-410F-DA5F676F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 eaLnBrk="1" hangingPunct="1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E478D-05F9-D266-48C7-947856E9D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21917" tIns="60958" rIns="121917" bIns="6095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https://www.baizhongit.com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F8D0BB7-F8A7-27A7-1F9C-6402AC6CB6DC}"/>
              </a:ext>
            </a:extLst>
          </p:cNvPr>
          <p:cNvCxnSpPr/>
          <p:nvPr/>
        </p:nvCxnSpPr>
        <p:spPr>
          <a:xfrm>
            <a:off x="1008063" y="833438"/>
            <a:ext cx="11182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6B96-A683-B151-398C-2AED9464CDFA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90525"/>
            <a:ext cx="520700" cy="274638"/>
            <a:chOff x="0" y="0"/>
            <a:chExt cx="1041399" cy="549275"/>
          </a:xfrm>
        </p:grpSpPr>
        <p:sp>
          <p:nvSpPr>
            <p:cNvPr id="1039" name="Freeform 16">
              <a:extLst>
                <a:ext uri="{FF2B5EF4-FFF2-40B4-BE49-F238E27FC236}">
                  <a16:creationId xmlns:a16="http://schemas.microsoft.com/office/drawing/2014/main" id="{7E93E05A-C93E-DA2A-C491-93B99F75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2147483646 w 400"/>
                <a:gd name="T1" fmla="*/ 2147483646 h 608"/>
                <a:gd name="T2" fmla="*/ 2147483646 w 400"/>
                <a:gd name="T3" fmla="*/ 0 h 608"/>
                <a:gd name="T4" fmla="*/ 2147483646 w 400"/>
                <a:gd name="T5" fmla="*/ 2147483646 h 608"/>
                <a:gd name="T6" fmla="*/ 2147483646 w 400"/>
                <a:gd name="T7" fmla="*/ 2147483646 h 608"/>
                <a:gd name="T8" fmla="*/ 0 w 400"/>
                <a:gd name="T9" fmla="*/ 2147483646 h 608"/>
                <a:gd name="T10" fmla="*/ 2147483646 w 400"/>
                <a:gd name="T11" fmla="*/ 2147483646 h 608"/>
                <a:gd name="T12" fmla="*/ 2147483646 w 400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7">
              <a:extLst>
                <a:ext uri="{FF2B5EF4-FFF2-40B4-BE49-F238E27FC236}">
                  <a16:creationId xmlns:a16="http://schemas.microsoft.com/office/drawing/2014/main" id="{1DB24A8C-1F11-963B-E2F7-90CF9B8C9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2147483646 w 399"/>
                <a:gd name="T1" fmla="*/ 2147483646 h 608"/>
                <a:gd name="T2" fmla="*/ 2147483646 w 399"/>
                <a:gd name="T3" fmla="*/ 0 h 608"/>
                <a:gd name="T4" fmla="*/ 2147483646 w 399"/>
                <a:gd name="T5" fmla="*/ 2147483646 h 608"/>
                <a:gd name="T6" fmla="*/ 2147483646 w 399"/>
                <a:gd name="T7" fmla="*/ 2147483646 h 608"/>
                <a:gd name="T8" fmla="*/ 0 w 399"/>
                <a:gd name="T9" fmla="*/ 2147483646 h 608"/>
                <a:gd name="T10" fmla="*/ 2147483646 w 399"/>
                <a:gd name="T11" fmla="*/ 2147483646 h 608"/>
                <a:gd name="T12" fmla="*/ 2147483646 w 399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18">
              <a:extLst>
                <a:ext uri="{FF2B5EF4-FFF2-40B4-BE49-F238E27FC236}">
                  <a16:creationId xmlns:a16="http://schemas.microsoft.com/office/drawing/2014/main" id="{D188B4B6-C8C0-7892-6D27-54CC63B66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2147483646 w 399"/>
                <a:gd name="T1" fmla="*/ 2147483646 h 608"/>
                <a:gd name="T2" fmla="*/ 2147483646 w 399"/>
                <a:gd name="T3" fmla="*/ 0 h 608"/>
                <a:gd name="T4" fmla="*/ 2147483646 w 399"/>
                <a:gd name="T5" fmla="*/ 2147483646 h 608"/>
                <a:gd name="T6" fmla="*/ 2147483646 w 399"/>
                <a:gd name="T7" fmla="*/ 2147483646 h 608"/>
                <a:gd name="T8" fmla="*/ 0 w 399"/>
                <a:gd name="T9" fmla="*/ 2147483646 h 608"/>
                <a:gd name="T10" fmla="*/ 2147483646 w 399"/>
                <a:gd name="T11" fmla="*/ 2147483646 h 608"/>
                <a:gd name="T12" fmla="*/ 2147483646 w 399"/>
                <a:gd name="T13" fmla="*/ 2147483646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TextBox 15">
            <a:extLst>
              <a:ext uri="{FF2B5EF4-FFF2-40B4-BE49-F238E27FC236}">
                <a16:creationId xmlns:a16="http://schemas.microsoft.com/office/drawing/2014/main" id="{C0A314AA-E864-2087-5729-E19C8B44C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8113" y="296863"/>
            <a:ext cx="576262" cy="493712"/>
          </a:xfrm>
          <a:prstGeom prst="rect">
            <a:avLst/>
          </a:prstGeom>
          <a:noFill/>
          <a:ln>
            <a:noFill/>
          </a:ln>
        </p:spPr>
        <p:txBody>
          <a:bodyPr lIns="0" tIns="60958" rIns="0" bIns="6095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74C0A02-88D3-4500-BD16-1421B33672DD}" type="slidenum">
              <a:rPr lang="zh-CN" altLang="en-US" sz="1600" b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eaLnBrk="1" hangingPunct="1">
                <a:defRPr/>
              </a:pPr>
              <a:t>‹#›</a:t>
            </a:fld>
            <a:r>
              <a:rPr lang="zh-CN" altLang="en-US" b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09118A29-0905-93B9-6994-731B91E7E41F}"/>
              </a:ext>
            </a:extLst>
          </p:cNvPr>
          <p:cNvSpPr txBox="1">
            <a:spLocks/>
          </p:cNvSpPr>
          <p:nvPr/>
        </p:nvSpPr>
        <p:spPr>
          <a:xfrm>
            <a:off x="8543925" y="374650"/>
            <a:ext cx="2889250" cy="39052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en-US" altLang="zh-CN" sz="1400" dirty="0">
                <a:solidFill>
                  <a:schemeClr val="bg1"/>
                </a:solidFill>
              </a:rPr>
              <a:t>https://www.genbotter.com</a:t>
            </a:r>
          </a:p>
        </p:txBody>
      </p:sp>
      <p:sp>
        <p:nvSpPr>
          <p:cNvPr id="17" name="Text 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FBB076-3499-6292-1F56-9CD6F5C0CF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5425" y="5807075"/>
            <a:ext cx="1439863" cy="749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4268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2D1AB7-FF93-EE09-F339-3A60AA64B0DE}"/>
              </a:ext>
            </a:extLst>
          </p:cNvPr>
          <p:cNvGrpSpPr/>
          <p:nvPr userDrawn="1"/>
        </p:nvGrpSpPr>
        <p:grpSpPr>
          <a:xfrm>
            <a:off x="71935" y="6213274"/>
            <a:ext cx="1008112" cy="575495"/>
            <a:chOff x="190550" y="189434"/>
            <a:chExt cx="1008112" cy="5754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B417E33-2DC2-8053-6C81-2210D3C3D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80" y="189434"/>
              <a:ext cx="303442" cy="38606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B649B16-AE91-1A7E-D6C5-3262CD132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1" t="25006" r="19410" b="19225"/>
            <a:stretch/>
          </p:blipFill>
          <p:spPr>
            <a:xfrm>
              <a:off x="190550" y="571868"/>
              <a:ext cx="1008112" cy="19306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91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dt="0"/>
  <p:txStyles>
    <p:titleStyle>
      <a:lvl1pPr algn="l" defTabSz="1217613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defTabSz="121761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121761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121761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1217613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1217613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1217613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1217613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1217613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>
            <a:extLst>
              <a:ext uri="{FF2B5EF4-FFF2-40B4-BE49-F238E27FC236}">
                <a16:creationId xmlns:a16="http://schemas.microsoft.com/office/drawing/2014/main" id="{432B1BE1-9AF3-147A-4BF5-ED461806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>
            <a:extLst>
              <a:ext uri="{FF2B5EF4-FFF2-40B4-BE49-F238E27FC236}">
                <a16:creationId xmlns:a16="http://schemas.microsoft.com/office/drawing/2014/main" id="{696BFFE6-60DC-54F9-92D6-0004EB6D7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90" y="2168144"/>
            <a:ext cx="7142361" cy="106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温度案例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>
            <a:extLst>
              <a:ext uri="{FF2B5EF4-FFF2-40B4-BE49-F238E27FC236}">
                <a16:creationId xmlns:a16="http://schemas.microsoft.com/office/drawing/2014/main" id="{DC6A9781-CE06-B5D2-855D-1F6E0C3A12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0813" y="3316288"/>
            <a:ext cx="61563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>
            <a:extLst>
              <a:ext uri="{FF2B5EF4-FFF2-40B4-BE49-F238E27FC236}">
                <a16:creationId xmlns:a16="http://schemas.microsoft.com/office/drawing/2014/main" id="{3F519CEE-C280-F6BB-8477-9CF4694D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0" y="2532063"/>
            <a:ext cx="506413" cy="2146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3E029C8-584F-B0ED-9D4A-36BAE341E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54" y="791456"/>
            <a:ext cx="1451011" cy="132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2" rIns="91426" bIns="45712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8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8028EF-83A5-2B7C-790A-568E64A5796C}"/>
              </a:ext>
            </a:extLst>
          </p:cNvPr>
          <p:cNvGrpSpPr/>
          <p:nvPr/>
        </p:nvGrpSpPr>
        <p:grpSpPr>
          <a:xfrm>
            <a:off x="63468" y="66876"/>
            <a:ext cx="1008112" cy="575495"/>
            <a:chOff x="190550" y="189434"/>
            <a:chExt cx="1008112" cy="5754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5B0630-CC4A-463E-67CB-81FD14E42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180" y="189434"/>
              <a:ext cx="303442" cy="38606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25F52C7-C657-2D07-734A-D2F4AEF358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11" t="25006" r="19410" b="19225"/>
            <a:stretch/>
          </p:blipFill>
          <p:spPr>
            <a:xfrm>
              <a:off x="190550" y="571868"/>
              <a:ext cx="1008112" cy="193061"/>
            </a:xfrm>
            <a:prstGeom prst="rect">
              <a:avLst/>
            </a:prstGeom>
          </p:spPr>
        </p:pic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9E8A14EC-917D-7CCE-6BE8-1B2856AB7F6C}"/>
              </a:ext>
            </a:extLst>
          </p:cNvPr>
          <p:cNvSpPr txBox="1">
            <a:spLocks noChangeArrowheads="1"/>
          </p:cNvSpPr>
          <p:nvPr/>
        </p:nvSpPr>
        <p:spPr>
          <a:xfrm>
            <a:off x="4995640" y="3369554"/>
            <a:ext cx="6425795" cy="911936"/>
          </a:xfrm>
          <a:prstGeom prst="rect">
            <a:avLst/>
          </a:prstGeom>
        </p:spPr>
        <p:txBody>
          <a:bodyPr lIns="121917" tIns="60958" rIns="121917" bIns="60958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zh-CN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高博士</a:t>
            </a:r>
            <a:endParaRPr lang="en-US" altLang="zh-CN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https://www.genbotter.com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D1DB83-2411-5B7D-0FA9-F7AAE03B9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04" y="4334756"/>
            <a:ext cx="3786343" cy="1209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7" grpId="0" animBg="1" autoUpdateAnimBg="0"/>
      <p:bldP spid="4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6B8B284-F640-3142-B132-6B0A7A12C437}"/>
              </a:ext>
            </a:extLst>
          </p:cNvPr>
          <p:cNvSpPr/>
          <p:nvPr/>
        </p:nvSpPr>
        <p:spPr>
          <a:xfrm>
            <a:off x="3235325" y="2781300"/>
            <a:ext cx="5948363" cy="3744838"/>
          </a:xfrm>
          <a:prstGeom prst="rect">
            <a:avLst/>
          </a:prstGeom>
          <a:solidFill>
            <a:schemeClr val="accent1">
              <a:lumMod val="40000"/>
              <a:lumOff val="60000"/>
              <a:alpha val="38824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1507" name="Text Placeholder 4">
            <a:extLst>
              <a:ext uri="{FF2B5EF4-FFF2-40B4-BE49-F238E27FC236}">
                <a16:creationId xmlns:a16="http://schemas.microsoft.com/office/drawing/2014/main" id="{252F7C90-FD48-2746-8298-D7E745409C16}"/>
              </a:ext>
            </a:extLst>
          </p:cNvPr>
          <p:cNvSpPr txBox="1">
            <a:spLocks/>
          </p:cNvSpPr>
          <p:nvPr/>
        </p:nvSpPr>
        <p:spPr bwMode="auto">
          <a:xfrm>
            <a:off x="815975" y="573088"/>
            <a:ext cx="300672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C173344-7D6F-4E4D-BE1E-A66FB290DF4F}"/>
              </a:ext>
            </a:extLst>
          </p:cNvPr>
          <p:cNvCxnSpPr/>
          <p:nvPr/>
        </p:nvCxnSpPr>
        <p:spPr>
          <a:xfrm>
            <a:off x="984250" y="1412875"/>
            <a:ext cx="10198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9" name="组合 33">
            <a:extLst>
              <a:ext uri="{FF2B5EF4-FFF2-40B4-BE49-F238E27FC236}">
                <a16:creationId xmlns:a16="http://schemas.microsoft.com/office/drawing/2014/main" id="{EB3C9B98-7005-9643-BB33-56060C9720A9}"/>
              </a:ext>
            </a:extLst>
          </p:cNvPr>
          <p:cNvGrpSpPr>
            <a:grpSpLocks/>
          </p:cNvGrpSpPr>
          <p:nvPr/>
        </p:nvGrpSpPr>
        <p:grpSpPr bwMode="auto">
          <a:xfrm>
            <a:off x="10607675" y="654050"/>
            <a:ext cx="574675" cy="577850"/>
            <a:chOff x="6084168" y="1274820"/>
            <a:chExt cx="432048" cy="432834"/>
          </a:xfrm>
        </p:grpSpPr>
        <p:sp>
          <p:nvSpPr>
            <p:cNvPr id="21529" name="椭圆 22">
              <a:extLst>
                <a:ext uri="{FF2B5EF4-FFF2-40B4-BE49-F238E27FC236}">
                  <a16:creationId xmlns:a16="http://schemas.microsoft.com/office/drawing/2014/main" id="{C1EE7386-18A8-9744-BB6C-C817CE1F4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30" name="Freeform 59">
              <a:extLst>
                <a:ext uri="{FF2B5EF4-FFF2-40B4-BE49-F238E27FC236}">
                  <a16:creationId xmlns:a16="http://schemas.microsoft.com/office/drawing/2014/main" id="{47C1E758-A1E7-5945-ACF6-E76F12680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2147483646 w 581"/>
                <a:gd name="T1" fmla="*/ 2147483646 h 609"/>
                <a:gd name="T2" fmla="*/ 2147483646 w 581"/>
                <a:gd name="T3" fmla="*/ 2147483646 h 609"/>
                <a:gd name="T4" fmla="*/ 2147483646 w 581"/>
                <a:gd name="T5" fmla="*/ 2147483646 h 609"/>
                <a:gd name="T6" fmla="*/ 2147483646 w 581"/>
                <a:gd name="T7" fmla="*/ 2147483646 h 609"/>
                <a:gd name="T8" fmla="*/ 2147483646 w 581"/>
                <a:gd name="T9" fmla="*/ 2147483646 h 609"/>
                <a:gd name="T10" fmla="*/ 2147483646 w 581"/>
                <a:gd name="T11" fmla="*/ 2147483646 h 609"/>
                <a:gd name="T12" fmla="*/ 2147483646 w 581"/>
                <a:gd name="T13" fmla="*/ 2147483646 h 609"/>
                <a:gd name="T14" fmla="*/ 2147483646 w 581"/>
                <a:gd name="T15" fmla="*/ 2147483646 h 609"/>
                <a:gd name="T16" fmla="*/ 2147483646 w 581"/>
                <a:gd name="T17" fmla="*/ 2147483646 h 609"/>
                <a:gd name="T18" fmla="*/ 2147483646 w 581"/>
                <a:gd name="T19" fmla="*/ 2147483646 h 609"/>
                <a:gd name="T20" fmla="*/ 2147483646 w 581"/>
                <a:gd name="T21" fmla="*/ 2147483646 h 609"/>
                <a:gd name="T22" fmla="*/ 0 w 581"/>
                <a:gd name="T23" fmla="*/ 2147483646 h 609"/>
                <a:gd name="T24" fmla="*/ 2147483646 w 581"/>
                <a:gd name="T25" fmla="*/ 2147483646 h 609"/>
                <a:gd name="T26" fmla="*/ 2147483646 w 581"/>
                <a:gd name="T27" fmla="*/ 2147483646 h 609"/>
                <a:gd name="T28" fmla="*/ 2147483646 w 581"/>
                <a:gd name="T29" fmla="*/ 2147483646 h 609"/>
                <a:gd name="T30" fmla="*/ 2147483646 w 581"/>
                <a:gd name="T31" fmla="*/ 2147483646 h 609"/>
                <a:gd name="T32" fmla="*/ 2147483646 w 581"/>
                <a:gd name="T33" fmla="*/ 2147483646 h 609"/>
                <a:gd name="T34" fmla="*/ 2147483646 w 581"/>
                <a:gd name="T35" fmla="*/ 2147483646 h 609"/>
                <a:gd name="T36" fmla="*/ 2147483646 w 581"/>
                <a:gd name="T37" fmla="*/ 2147483646 h 609"/>
                <a:gd name="T38" fmla="*/ 2147483646 w 581"/>
                <a:gd name="T39" fmla="*/ 2147483646 h 609"/>
                <a:gd name="T40" fmla="*/ 2147483646 w 581"/>
                <a:gd name="T41" fmla="*/ 2147483646 h 609"/>
                <a:gd name="T42" fmla="*/ 2147483646 w 581"/>
                <a:gd name="T43" fmla="*/ 2147483646 h 609"/>
                <a:gd name="T44" fmla="*/ 2147483646 w 581"/>
                <a:gd name="T45" fmla="*/ 2147483646 h 609"/>
                <a:gd name="T46" fmla="*/ 2147483646 w 581"/>
                <a:gd name="T47" fmla="*/ 2147483646 h 609"/>
                <a:gd name="T48" fmla="*/ 2147483646 w 581"/>
                <a:gd name="T49" fmla="*/ 2147483646 h 609"/>
                <a:gd name="T50" fmla="*/ 2147483646 w 581"/>
                <a:gd name="T51" fmla="*/ 2147483646 h 609"/>
                <a:gd name="T52" fmla="*/ 2147483646 w 581"/>
                <a:gd name="T53" fmla="*/ 2147483646 h 609"/>
                <a:gd name="T54" fmla="*/ 2147483646 w 581"/>
                <a:gd name="T55" fmla="*/ 2147483646 h 609"/>
                <a:gd name="T56" fmla="*/ 2147483646 w 581"/>
                <a:gd name="T57" fmla="*/ 2147483646 h 609"/>
                <a:gd name="T58" fmla="*/ 2147483646 w 581"/>
                <a:gd name="T59" fmla="*/ 2147483646 h 609"/>
                <a:gd name="T60" fmla="*/ 2147483646 w 581"/>
                <a:gd name="T61" fmla="*/ 2147483646 h 609"/>
                <a:gd name="T62" fmla="*/ 2147483646 w 581"/>
                <a:gd name="T63" fmla="*/ 2147483646 h 609"/>
                <a:gd name="T64" fmla="*/ 2147483646 w 581"/>
                <a:gd name="T65" fmla="*/ 2147483646 h 609"/>
                <a:gd name="T66" fmla="*/ 2147483646 w 581"/>
                <a:gd name="T67" fmla="*/ 2147483646 h 609"/>
                <a:gd name="T68" fmla="*/ 2147483646 w 581"/>
                <a:gd name="T69" fmla="*/ 2147483646 h 609"/>
                <a:gd name="T70" fmla="*/ 2147483646 w 581"/>
                <a:gd name="T71" fmla="*/ 2147483646 h 609"/>
                <a:gd name="T72" fmla="*/ 2147483646 w 581"/>
                <a:gd name="T73" fmla="*/ 2147483646 h 609"/>
                <a:gd name="T74" fmla="*/ 2147483646 w 581"/>
                <a:gd name="T75" fmla="*/ 2147483646 h 609"/>
                <a:gd name="T76" fmla="*/ 2147483646 w 581"/>
                <a:gd name="T77" fmla="*/ 2147483646 h 609"/>
                <a:gd name="T78" fmla="*/ 2147483646 w 581"/>
                <a:gd name="T79" fmla="*/ 2147483646 h 609"/>
                <a:gd name="T80" fmla="*/ 2147483646 w 581"/>
                <a:gd name="T81" fmla="*/ 0 h 609"/>
                <a:gd name="T82" fmla="*/ 2147483646 w 581"/>
                <a:gd name="T83" fmla="*/ 2147483646 h 609"/>
                <a:gd name="T84" fmla="*/ 2147483646 w 581"/>
                <a:gd name="T85" fmla="*/ 2147483646 h 609"/>
                <a:gd name="T86" fmla="*/ 2147483646 w 581"/>
                <a:gd name="T87" fmla="*/ 2147483646 h 609"/>
                <a:gd name="T88" fmla="*/ 2147483646 w 581"/>
                <a:gd name="T89" fmla="*/ 0 h 609"/>
                <a:gd name="T90" fmla="*/ 2147483646 w 581"/>
                <a:gd name="T91" fmla="*/ 2147483646 h 609"/>
                <a:gd name="T92" fmla="*/ 2147483646 w 581"/>
                <a:gd name="T93" fmla="*/ 2147483646 h 609"/>
                <a:gd name="T94" fmla="*/ 2147483646 w 581"/>
                <a:gd name="T95" fmla="*/ 2147483646 h 609"/>
                <a:gd name="T96" fmla="*/ 2147483646 w 581"/>
                <a:gd name="T97" fmla="*/ 0 h 609"/>
                <a:gd name="T98" fmla="*/ 2147483646 w 581"/>
                <a:gd name="T99" fmla="*/ 214748364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</p:grpSp>
      <p:grpSp>
        <p:nvGrpSpPr>
          <p:cNvPr id="21510" name="组合 36">
            <a:extLst>
              <a:ext uri="{FF2B5EF4-FFF2-40B4-BE49-F238E27FC236}">
                <a16:creationId xmlns:a16="http://schemas.microsoft.com/office/drawing/2014/main" id="{028A860B-C7A2-094E-B927-CA4BDF9C52DF}"/>
              </a:ext>
            </a:extLst>
          </p:cNvPr>
          <p:cNvGrpSpPr>
            <a:grpSpLocks/>
          </p:cNvGrpSpPr>
          <p:nvPr/>
        </p:nvGrpSpPr>
        <p:grpSpPr bwMode="auto">
          <a:xfrm>
            <a:off x="8878888" y="655638"/>
            <a:ext cx="576262" cy="576262"/>
            <a:chOff x="4788024" y="1275213"/>
            <a:chExt cx="432048" cy="432048"/>
          </a:xfrm>
        </p:grpSpPr>
        <p:sp>
          <p:nvSpPr>
            <p:cNvPr id="21527" name="椭圆 65">
              <a:extLst>
                <a:ext uri="{FF2B5EF4-FFF2-40B4-BE49-F238E27FC236}">
                  <a16:creationId xmlns:a16="http://schemas.microsoft.com/office/drawing/2014/main" id="{FF57253B-05A7-F847-AF3A-75504556E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28" name="Freeform 110">
              <a:extLst>
                <a:ext uri="{FF2B5EF4-FFF2-40B4-BE49-F238E27FC236}">
                  <a16:creationId xmlns:a16="http://schemas.microsoft.com/office/drawing/2014/main" id="{D4FE898D-7F45-0D4E-A4D9-EB9926E97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2147483646 w 609"/>
                <a:gd name="T1" fmla="*/ 2147483646 h 602"/>
                <a:gd name="T2" fmla="*/ 2147483646 w 609"/>
                <a:gd name="T3" fmla="*/ 2147483646 h 602"/>
                <a:gd name="T4" fmla="*/ 2147483646 w 609"/>
                <a:gd name="T5" fmla="*/ 2147483646 h 602"/>
                <a:gd name="T6" fmla="*/ 2147483646 w 609"/>
                <a:gd name="T7" fmla="*/ 2147483646 h 602"/>
                <a:gd name="T8" fmla="*/ 2147483646 w 609"/>
                <a:gd name="T9" fmla="*/ 2147483646 h 602"/>
                <a:gd name="T10" fmla="*/ 2147483646 w 609"/>
                <a:gd name="T11" fmla="*/ 2147483646 h 602"/>
                <a:gd name="T12" fmla="*/ 0 w 609"/>
                <a:gd name="T13" fmla="*/ 2147483646 h 602"/>
                <a:gd name="T14" fmla="*/ 2147483646 w 609"/>
                <a:gd name="T15" fmla="*/ 0 h 602"/>
                <a:gd name="T16" fmla="*/ 2147483646 w 609"/>
                <a:gd name="T17" fmla="*/ 2147483646 h 602"/>
                <a:gd name="T18" fmla="*/ 2147483646 w 609"/>
                <a:gd name="T19" fmla="*/ 2147483646 h 602"/>
                <a:gd name="T20" fmla="*/ 2147483646 w 609"/>
                <a:gd name="T21" fmla="*/ 2147483646 h 602"/>
                <a:gd name="T22" fmla="*/ 2147483646 w 609"/>
                <a:gd name="T23" fmla="*/ 2147483646 h 602"/>
                <a:gd name="T24" fmla="*/ 2147483646 w 609"/>
                <a:gd name="T25" fmla="*/ 2147483646 h 602"/>
                <a:gd name="T26" fmla="*/ 2147483646 w 609"/>
                <a:gd name="T27" fmla="*/ 2147483646 h 602"/>
                <a:gd name="T28" fmla="*/ 2147483646 w 609"/>
                <a:gd name="T29" fmla="*/ 2147483646 h 602"/>
                <a:gd name="T30" fmla="*/ 2147483646 w 609"/>
                <a:gd name="T31" fmla="*/ 2147483646 h 602"/>
                <a:gd name="T32" fmla="*/ 2147483646 w 609"/>
                <a:gd name="T33" fmla="*/ 2147483646 h 602"/>
                <a:gd name="T34" fmla="*/ 2147483646 w 609"/>
                <a:gd name="T35" fmla="*/ 2147483646 h 602"/>
                <a:gd name="T36" fmla="*/ 2147483646 w 609"/>
                <a:gd name="T37" fmla="*/ 2147483646 h 602"/>
                <a:gd name="T38" fmla="*/ 2147483646 w 609"/>
                <a:gd name="T39" fmla="*/ 2147483646 h 602"/>
                <a:gd name="T40" fmla="*/ 2147483646 w 609"/>
                <a:gd name="T41" fmla="*/ 2147483646 h 602"/>
                <a:gd name="T42" fmla="*/ 2147483646 w 609"/>
                <a:gd name="T43" fmla="*/ 2147483646 h 602"/>
                <a:gd name="T44" fmla="*/ 2147483646 w 609"/>
                <a:gd name="T45" fmla="*/ 2147483646 h 602"/>
                <a:gd name="T46" fmla="*/ 2147483646 w 609"/>
                <a:gd name="T47" fmla="*/ 2147483646 h 602"/>
                <a:gd name="T48" fmla="*/ 2147483646 w 609"/>
                <a:gd name="T49" fmla="*/ 2147483646 h 602"/>
                <a:gd name="T50" fmla="*/ 2147483646 w 609"/>
                <a:gd name="T51" fmla="*/ 2147483646 h 602"/>
                <a:gd name="T52" fmla="*/ 2147483646 w 609"/>
                <a:gd name="T53" fmla="*/ 2147483646 h 602"/>
                <a:gd name="T54" fmla="*/ 2147483646 w 609"/>
                <a:gd name="T55" fmla="*/ 2147483646 h 602"/>
                <a:gd name="T56" fmla="*/ 2147483646 w 609"/>
                <a:gd name="T57" fmla="*/ 2147483646 h 602"/>
                <a:gd name="T58" fmla="*/ 2147483646 w 609"/>
                <a:gd name="T59" fmla="*/ 2147483646 h 602"/>
                <a:gd name="T60" fmla="*/ 2147483646 w 609"/>
                <a:gd name="T61" fmla="*/ 2147483646 h 602"/>
                <a:gd name="T62" fmla="*/ 2147483646 w 609"/>
                <a:gd name="T63" fmla="*/ 2147483646 h 602"/>
                <a:gd name="T64" fmla="*/ 2147483646 w 609"/>
                <a:gd name="T65" fmla="*/ 2147483646 h 602"/>
                <a:gd name="T66" fmla="*/ 2147483646 w 609"/>
                <a:gd name="T67" fmla="*/ 2147483646 h 602"/>
                <a:gd name="T68" fmla="*/ 2147483646 w 609"/>
                <a:gd name="T69" fmla="*/ 2147483646 h 602"/>
                <a:gd name="T70" fmla="*/ 2147483646 w 609"/>
                <a:gd name="T71" fmla="*/ 2147483646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</p:grpSp>
      <p:grpSp>
        <p:nvGrpSpPr>
          <p:cNvPr id="21511" name="组合 39">
            <a:extLst>
              <a:ext uri="{FF2B5EF4-FFF2-40B4-BE49-F238E27FC236}">
                <a16:creationId xmlns:a16="http://schemas.microsoft.com/office/drawing/2014/main" id="{14B85114-D2A8-7949-A387-26CA2FD3C589}"/>
              </a:ext>
            </a:extLst>
          </p:cNvPr>
          <p:cNvGrpSpPr>
            <a:grpSpLocks/>
          </p:cNvGrpSpPr>
          <p:nvPr/>
        </p:nvGrpSpPr>
        <p:grpSpPr bwMode="auto">
          <a:xfrm>
            <a:off x="9742488" y="654050"/>
            <a:ext cx="577850" cy="577850"/>
            <a:chOff x="5436096" y="1274820"/>
            <a:chExt cx="432833" cy="432834"/>
          </a:xfrm>
        </p:grpSpPr>
        <p:sp>
          <p:nvSpPr>
            <p:cNvPr id="41" name="椭圆 16">
              <a:extLst>
                <a:ext uri="{FF2B5EF4-FFF2-40B4-BE49-F238E27FC236}">
                  <a16:creationId xmlns:a16="http://schemas.microsoft.com/office/drawing/2014/main" id="{9282A2E7-4C94-0947-8D17-3B8D63596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1526" name="Freeform 16">
              <a:extLst>
                <a:ext uri="{FF2B5EF4-FFF2-40B4-BE49-F238E27FC236}">
                  <a16:creationId xmlns:a16="http://schemas.microsoft.com/office/drawing/2014/main" id="{A3CAC3A4-7F88-4E41-A2BB-4250AD71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2147483646 w 475"/>
                <a:gd name="T1" fmla="*/ 2147483646 h 552"/>
                <a:gd name="T2" fmla="*/ 2147483646 w 475"/>
                <a:gd name="T3" fmla="*/ 2147483646 h 552"/>
                <a:gd name="T4" fmla="*/ 2147483646 w 475"/>
                <a:gd name="T5" fmla="*/ 2147483646 h 552"/>
                <a:gd name="T6" fmla="*/ 2147483646 w 475"/>
                <a:gd name="T7" fmla="*/ 0 h 552"/>
                <a:gd name="T8" fmla="*/ 2147483646 w 475"/>
                <a:gd name="T9" fmla="*/ 0 h 552"/>
                <a:gd name="T10" fmla="*/ 2147483646 w 475"/>
                <a:gd name="T11" fmla="*/ 2147483646 h 552"/>
                <a:gd name="T12" fmla="*/ 2147483646 w 475"/>
                <a:gd name="T13" fmla="*/ 2147483646 h 552"/>
                <a:gd name="T14" fmla="*/ 2147483646 w 475"/>
                <a:gd name="T15" fmla="*/ 2147483646 h 552"/>
                <a:gd name="T16" fmla="*/ 2147483646 w 475"/>
                <a:gd name="T17" fmla="*/ 2147483646 h 552"/>
                <a:gd name="T18" fmla="*/ 2147483646 w 475"/>
                <a:gd name="T19" fmla="*/ 2147483646 h 552"/>
                <a:gd name="T20" fmla="*/ 2147483646 w 475"/>
                <a:gd name="T21" fmla="*/ 2147483646 h 552"/>
                <a:gd name="T22" fmla="*/ 2147483646 w 475"/>
                <a:gd name="T23" fmla="*/ 2147483646 h 552"/>
                <a:gd name="T24" fmla="*/ 2147483646 w 475"/>
                <a:gd name="T25" fmla="*/ 2147483646 h 552"/>
                <a:gd name="T26" fmla="*/ 2147483646 w 475"/>
                <a:gd name="T27" fmla="*/ 2147483646 h 552"/>
                <a:gd name="T28" fmla="*/ 2147483646 w 475"/>
                <a:gd name="T29" fmla="*/ 2147483646 h 552"/>
                <a:gd name="T30" fmla="*/ 2147483646 w 475"/>
                <a:gd name="T31" fmla="*/ 2147483646 h 552"/>
                <a:gd name="T32" fmla="*/ 2147483646 w 475"/>
                <a:gd name="T33" fmla="*/ 2147483646 h 552"/>
                <a:gd name="T34" fmla="*/ 2147483646 w 475"/>
                <a:gd name="T35" fmla="*/ 2147483646 h 552"/>
                <a:gd name="T36" fmla="*/ 2147483646 w 475"/>
                <a:gd name="T37" fmla="*/ 2147483646 h 552"/>
                <a:gd name="T38" fmla="*/ 2147483646 w 475"/>
                <a:gd name="T39" fmla="*/ 2147483646 h 552"/>
                <a:gd name="T40" fmla="*/ 2147483646 w 475"/>
                <a:gd name="T41" fmla="*/ 2147483646 h 552"/>
                <a:gd name="T42" fmla="*/ 2147483646 w 475"/>
                <a:gd name="T43" fmla="*/ 2147483646 h 552"/>
                <a:gd name="T44" fmla="*/ 2147483646 w 475"/>
                <a:gd name="T45" fmla="*/ 2147483646 h 552"/>
                <a:gd name="T46" fmla="*/ 2147483646 w 475"/>
                <a:gd name="T47" fmla="*/ 2147483646 h 552"/>
                <a:gd name="T48" fmla="*/ 2147483646 w 475"/>
                <a:gd name="T49" fmla="*/ 2147483646 h 552"/>
                <a:gd name="T50" fmla="*/ 2147483646 w 475"/>
                <a:gd name="T51" fmla="*/ 2147483646 h 552"/>
                <a:gd name="T52" fmla="*/ 2147483646 w 475"/>
                <a:gd name="T53" fmla="*/ 0 h 552"/>
                <a:gd name="T54" fmla="*/ 2147483646 w 475"/>
                <a:gd name="T55" fmla="*/ 0 h 552"/>
                <a:gd name="T56" fmla="*/ 2147483646 w 475"/>
                <a:gd name="T57" fmla="*/ 2147483646 h 552"/>
                <a:gd name="T58" fmla="*/ 2147483646 w 475"/>
                <a:gd name="T59" fmla="*/ 2147483646 h 552"/>
                <a:gd name="T60" fmla="*/ 2147483646 w 475"/>
                <a:gd name="T61" fmla="*/ 2147483646 h 552"/>
                <a:gd name="T62" fmla="*/ 2147483646 w 475"/>
                <a:gd name="T63" fmla="*/ 2147483646 h 552"/>
                <a:gd name="T64" fmla="*/ 2147483646 w 475"/>
                <a:gd name="T65" fmla="*/ 2147483646 h 552"/>
                <a:gd name="T66" fmla="*/ 2147483646 w 475"/>
                <a:gd name="T67" fmla="*/ 2147483646 h 552"/>
                <a:gd name="T68" fmla="*/ 2147483646 w 475"/>
                <a:gd name="T69" fmla="*/ 2147483646 h 552"/>
                <a:gd name="T70" fmla="*/ 0 w 475"/>
                <a:gd name="T71" fmla="*/ 2147483646 h 552"/>
                <a:gd name="T72" fmla="*/ 2147483646 w 475"/>
                <a:gd name="T73" fmla="*/ 2147483646 h 552"/>
                <a:gd name="T74" fmla="*/ 2147483646 w 475"/>
                <a:gd name="T75" fmla="*/ 2147483646 h 552"/>
                <a:gd name="T76" fmla="*/ 2147483646 w 475"/>
                <a:gd name="T77" fmla="*/ 2147483646 h 552"/>
                <a:gd name="T78" fmla="*/ 2147483646 w 475"/>
                <a:gd name="T79" fmla="*/ 2147483646 h 552"/>
                <a:gd name="T80" fmla="*/ 2147483646 w 475"/>
                <a:gd name="T81" fmla="*/ 2147483646 h 552"/>
                <a:gd name="T82" fmla="*/ 2147483646 w 475"/>
                <a:gd name="T83" fmla="*/ 2147483646 h 552"/>
                <a:gd name="T84" fmla="*/ 2147483646 w 475"/>
                <a:gd name="T85" fmla="*/ 2147483646 h 552"/>
                <a:gd name="T86" fmla="*/ 2147483646 w 475"/>
                <a:gd name="T87" fmla="*/ 2147483646 h 552"/>
                <a:gd name="T88" fmla="*/ 2147483646 w 475"/>
                <a:gd name="T89" fmla="*/ 2147483646 h 552"/>
                <a:gd name="T90" fmla="*/ 0 w 475"/>
                <a:gd name="T91" fmla="*/ 2147483646 h 552"/>
                <a:gd name="T92" fmla="*/ 2147483646 w 475"/>
                <a:gd name="T93" fmla="*/ 2147483646 h 552"/>
                <a:gd name="T94" fmla="*/ 2147483646 w 475"/>
                <a:gd name="T95" fmla="*/ 2147483646 h 552"/>
                <a:gd name="T96" fmla="*/ 2147483646 w 475"/>
                <a:gd name="T97" fmla="*/ 2147483646 h 552"/>
                <a:gd name="T98" fmla="*/ 2147483646 w 475"/>
                <a:gd name="T99" fmla="*/ 2147483646 h 552"/>
                <a:gd name="T100" fmla="*/ 2147483646 w 475"/>
                <a:gd name="T101" fmla="*/ 2147483646 h 552"/>
                <a:gd name="T102" fmla="*/ 2147483646 w 475"/>
                <a:gd name="T103" fmla="*/ 2147483646 h 552"/>
                <a:gd name="T104" fmla="*/ 2147483646 w 475"/>
                <a:gd name="T105" fmla="*/ 2147483646 h 552"/>
                <a:gd name="T106" fmla="*/ 0 w 475"/>
                <a:gd name="T107" fmla="*/ 2147483646 h 552"/>
                <a:gd name="T108" fmla="*/ 2147483646 w 475"/>
                <a:gd name="T109" fmla="*/ 2147483646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</p:grpSp>
      <p:grpSp>
        <p:nvGrpSpPr>
          <p:cNvPr id="21512" name="组合 43">
            <a:extLst>
              <a:ext uri="{FF2B5EF4-FFF2-40B4-BE49-F238E27FC236}">
                <a16:creationId xmlns:a16="http://schemas.microsoft.com/office/drawing/2014/main" id="{66BCBD3C-7584-7F4E-8ED0-D08CDBE13C7A}"/>
              </a:ext>
            </a:extLst>
          </p:cNvPr>
          <p:cNvGrpSpPr>
            <a:grpSpLocks/>
          </p:cNvGrpSpPr>
          <p:nvPr/>
        </p:nvGrpSpPr>
        <p:grpSpPr bwMode="auto">
          <a:xfrm>
            <a:off x="7151688" y="654050"/>
            <a:ext cx="576262" cy="577850"/>
            <a:chOff x="3491880" y="1274820"/>
            <a:chExt cx="432833" cy="432834"/>
          </a:xfrm>
        </p:grpSpPr>
        <p:sp>
          <p:nvSpPr>
            <p:cNvPr id="21523" name="椭圆 16">
              <a:extLst>
                <a:ext uri="{FF2B5EF4-FFF2-40B4-BE49-F238E27FC236}">
                  <a16:creationId xmlns:a16="http://schemas.microsoft.com/office/drawing/2014/main" id="{230F0D92-D652-054B-B83C-F712C4535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24" name="Freeform 75">
              <a:extLst>
                <a:ext uri="{FF2B5EF4-FFF2-40B4-BE49-F238E27FC236}">
                  <a16:creationId xmlns:a16="http://schemas.microsoft.com/office/drawing/2014/main" id="{183D2B23-9953-9441-8C72-E67C052E9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2147483646 w 602"/>
                <a:gd name="T1" fmla="*/ 2147483646 h 510"/>
                <a:gd name="T2" fmla="*/ 2147483646 w 602"/>
                <a:gd name="T3" fmla="*/ 2147483646 h 510"/>
                <a:gd name="T4" fmla="*/ 2147483646 w 602"/>
                <a:gd name="T5" fmla="*/ 2147483646 h 510"/>
                <a:gd name="T6" fmla="*/ 0 w 602"/>
                <a:gd name="T7" fmla="*/ 2147483646 h 510"/>
                <a:gd name="T8" fmla="*/ 0 w 602"/>
                <a:gd name="T9" fmla="*/ 2147483646 h 510"/>
                <a:gd name="T10" fmla="*/ 2147483646 w 602"/>
                <a:gd name="T11" fmla="*/ 0 h 510"/>
                <a:gd name="T12" fmla="*/ 2147483646 w 602"/>
                <a:gd name="T13" fmla="*/ 2147483646 h 510"/>
                <a:gd name="T14" fmla="*/ 2147483646 w 602"/>
                <a:gd name="T15" fmla="*/ 2147483646 h 510"/>
                <a:gd name="T16" fmla="*/ 2147483646 w 602"/>
                <a:gd name="T17" fmla="*/ 2147483646 h 510"/>
                <a:gd name="T18" fmla="*/ 2147483646 w 602"/>
                <a:gd name="T19" fmla="*/ 2147483646 h 510"/>
                <a:gd name="T20" fmla="*/ 2147483646 w 602"/>
                <a:gd name="T21" fmla="*/ 2147483646 h 510"/>
                <a:gd name="T22" fmla="*/ 2147483646 w 602"/>
                <a:gd name="T23" fmla="*/ 2147483646 h 510"/>
                <a:gd name="T24" fmla="*/ 2147483646 w 602"/>
                <a:gd name="T25" fmla="*/ 2147483646 h 510"/>
                <a:gd name="T26" fmla="*/ 2147483646 w 602"/>
                <a:gd name="T27" fmla="*/ 2147483646 h 510"/>
                <a:gd name="T28" fmla="*/ 2147483646 w 602"/>
                <a:gd name="T29" fmla="*/ 2147483646 h 510"/>
                <a:gd name="T30" fmla="*/ 2147483646 w 602"/>
                <a:gd name="T31" fmla="*/ 2147483646 h 510"/>
                <a:gd name="T32" fmla="*/ 2147483646 w 602"/>
                <a:gd name="T33" fmla="*/ 2147483646 h 510"/>
                <a:gd name="T34" fmla="*/ 2147483646 w 602"/>
                <a:gd name="T35" fmla="*/ 2147483646 h 510"/>
                <a:gd name="T36" fmla="*/ 2147483646 w 602"/>
                <a:gd name="T37" fmla="*/ 2147483646 h 510"/>
                <a:gd name="T38" fmla="*/ 2147483646 w 602"/>
                <a:gd name="T39" fmla="*/ 2147483646 h 510"/>
                <a:gd name="T40" fmla="*/ 2147483646 w 602"/>
                <a:gd name="T41" fmla="*/ 2147483646 h 510"/>
                <a:gd name="T42" fmla="*/ 2147483646 w 602"/>
                <a:gd name="T43" fmla="*/ 2147483646 h 510"/>
                <a:gd name="T44" fmla="*/ 2147483646 w 602"/>
                <a:gd name="T45" fmla="*/ 2147483646 h 510"/>
                <a:gd name="T46" fmla="*/ 2147483646 w 602"/>
                <a:gd name="T47" fmla="*/ 2147483646 h 510"/>
                <a:gd name="T48" fmla="*/ 2147483646 w 602"/>
                <a:gd name="T49" fmla="*/ 2147483646 h 510"/>
                <a:gd name="T50" fmla="*/ 2147483646 w 602"/>
                <a:gd name="T51" fmla="*/ 2147483646 h 510"/>
                <a:gd name="T52" fmla="*/ 2147483646 w 602"/>
                <a:gd name="T53" fmla="*/ 2147483646 h 510"/>
                <a:gd name="T54" fmla="*/ 2147483646 w 602"/>
                <a:gd name="T55" fmla="*/ 2147483646 h 510"/>
                <a:gd name="T56" fmla="*/ 2147483646 w 602"/>
                <a:gd name="T57" fmla="*/ 2147483646 h 510"/>
                <a:gd name="T58" fmla="*/ 2147483646 w 602"/>
                <a:gd name="T59" fmla="*/ 2147483646 h 510"/>
                <a:gd name="T60" fmla="*/ 2147483646 w 602"/>
                <a:gd name="T61" fmla="*/ 2147483646 h 510"/>
                <a:gd name="T62" fmla="*/ 2147483646 w 602"/>
                <a:gd name="T63" fmla="*/ 2147483646 h 510"/>
                <a:gd name="T64" fmla="*/ 2147483646 w 602"/>
                <a:gd name="T65" fmla="*/ 2147483646 h 510"/>
                <a:gd name="T66" fmla="*/ 2147483646 w 602"/>
                <a:gd name="T67" fmla="*/ 2147483646 h 510"/>
                <a:gd name="T68" fmla="*/ 2147483646 w 602"/>
                <a:gd name="T69" fmla="*/ 2147483646 h 510"/>
                <a:gd name="T70" fmla="*/ 2147483646 w 602"/>
                <a:gd name="T71" fmla="*/ 2147483646 h 510"/>
                <a:gd name="T72" fmla="*/ 2147483646 w 602"/>
                <a:gd name="T73" fmla="*/ 2147483646 h 510"/>
                <a:gd name="T74" fmla="*/ 2147483646 w 602"/>
                <a:gd name="T75" fmla="*/ 2147483646 h 510"/>
                <a:gd name="T76" fmla="*/ 2147483646 w 602"/>
                <a:gd name="T77" fmla="*/ 2147483646 h 510"/>
                <a:gd name="T78" fmla="*/ 2147483646 w 602"/>
                <a:gd name="T79" fmla="*/ 2147483646 h 510"/>
                <a:gd name="T80" fmla="*/ 2147483646 w 602"/>
                <a:gd name="T81" fmla="*/ 2147483646 h 510"/>
                <a:gd name="T82" fmla="*/ 2147483646 w 602"/>
                <a:gd name="T83" fmla="*/ 2147483646 h 510"/>
                <a:gd name="T84" fmla="*/ 2147483646 w 602"/>
                <a:gd name="T85" fmla="*/ 2147483646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</p:grpSp>
      <p:grpSp>
        <p:nvGrpSpPr>
          <p:cNvPr id="21513" name="组合 76">
            <a:extLst>
              <a:ext uri="{FF2B5EF4-FFF2-40B4-BE49-F238E27FC236}">
                <a16:creationId xmlns:a16="http://schemas.microsoft.com/office/drawing/2014/main" id="{8F1277BF-6915-9946-B076-931525175A58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654050"/>
            <a:ext cx="576262" cy="577850"/>
            <a:chOff x="4139952" y="1274820"/>
            <a:chExt cx="432833" cy="432834"/>
          </a:xfrm>
        </p:grpSpPr>
        <p:sp>
          <p:nvSpPr>
            <p:cNvPr id="21521" name="椭圆 16">
              <a:extLst>
                <a:ext uri="{FF2B5EF4-FFF2-40B4-BE49-F238E27FC236}">
                  <a16:creationId xmlns:a16="http://schemas.microsoft.com/office/drawing/2014/main" id="{B92D65D9-B007-5047-879B-D62EFA647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522" name="Freeform 84">
              <a:extLst>
                <a:ext uri="{FF2B5EF4-FFF2-40B4-BE49-F238E27FC236}">
                  <a16:creationId xmlns:a16="http://schemas.microsoft.com/office/drawing/2014/main" id="{54FCD55E-CBB5-2D4B-9500-45DD335F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2147483646 w 602"/>
                <a:gd name="T1" fmla="*/ 2147483646 h 602"/>
                <a:gd name="T2" fmla="*/ 2147483646 w 602"/>
                <a:gd name="T3" fmla="*/ 2147483646 h 602"/>
                <a:gd name="T4" fmla="*/ 2147483646 w 602"/>
                <a:gd name="T5" fmla="*/ 0 h 602"/>
                <a:gd name="T6" fmla="*/ 2147483646 w 602"/>
                <a:gd name="T7" fmla="*/ 2147483646 h 602"/>
                <a:gd name="T8" fmla="*/ 2147483646 w 602"/>
                <a:gd name="T9" fmla="*/ 2147483646 h 602"/>
                <a:gd name="T10" fmla="*/ 2147483646 w 602"/>
                <a:gd name="T11" fmla="*/ 2147483646 h 602"/>
                <a:gd name="T12" fmla="*/ 2147483646 w 602"/>
                <a:gd name="T13" fmla="*/ 2147483646 h 602"/>
                <a:gd name="T14" fmla="*/ 0 w 602"/>
                <a:gd name="T15" fmla="*/ 2147483646 h 602"/>
                <a:gd name="T16" fmla="*/ 2147483646 w 602"/>
                <a:gd name="T17" fmla="*/ 2147483646 h 602"/>
                <a:gd name="T18" fmla="*/ 2147483646 w 602"/>
                <a:gd name="T19" fmla="*/ 2147483646 h 602"/>
                <a:gd name="T20" fmla="*/ 2147483646 w 602"/>
                <a:gd name="T21" fmla="*/ 2147483646 h 602"/>
                <a:gd name="T22" fmla="*/ 2147483646 w 602"/>
                <a:gd name="T23" fmla="*/ 2147483646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zh-CN" altLang="en-US"/>
            </a:p>
          </p:txBody>
        </p:sp>
      </p:grpSp>
      <p:sp>
        <p:nvSpPr>
          <p:cNvPr id="80" name="平行四边形 79">
            <a:extLst>
              <a:ext uri="{FF2B5EF4-FFF2-40B4-BE49-F238E27FC236}">
                <a16:creationId xmlns:a16="http://schemas.microsoft.com/office/drawing/2014/main" id="{4CD3AD98-6CD9-424C-A2C8-8DF5981D34B4}"/>
              </a:ext>
            </a:extLst>
          </p:cNvPr>
          <p:cNvSpPr/>
          <p:nvPr/>
        </p:nvSpPr>
        <p:spPr>
          <a:xfrm>
            <a:off x="3235325" y="2024063"/>
            <a:ext cx="6219825" cy="614362"/>
          </a:xfrm>
          <a:prstGeom prst="parallelogram">
            <a:avLst>
              <a:gd name="adj" fmla="val 48207"/>
            </a:avLst>
          </a:prstGeom>
          <a:solidFill>
            <a:srgbClr val="005DA2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eaLnBrk="1" hangingPunct="1">
              <a:defRPr/>
            </a:pP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515" name="组合 80">
            <a:extLst>
              <a:ext uri="{FF2B5EF4-FFF2-40B4-BE49-F238E27FC236}">
                <a16:creationId xmlns:a16="http://schemas.microsoft.com/office/drawing/2014/main" id="{31A3F161-1FCC-D04C-BBFF-141C04EE22E2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1989138"/>
            <a:ext cx="1192212" cy="661987"/>
            <a:chOff x="2215144" y="927951"/>
            <a:chExt cx="1244730" cy="909670"/>
          </a:xfrm>
        </p:grpSpPr>
        <p:sp>
          <p:nvSpPr>
            <p:cNvPr id="82" name="平行四边形 81">
              <a:extLst>
                <a:ext uri="{FF2B5EF4-FFF2-40B4-BE49-F238E27FC236}">
                  <a16:creationId xmlns:a16="http://schemas.microsoft.com/office/drawing/2014/main" id="{C95F1E91-26B2-4244-A225-E5CE42F8E0FD}"/>
                </a:ext>
              </a:extLst>
            </p:cNvPr>
            <p:cNvSpPr/>
            <p:nvPr/>
          </p:nvSpPr>
          <p:spPr>
            <a:xfrm>
              <a:off x="2215144" y="982487"/>
              <a:ext cx="1120423" cy="844227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900">
                <a:latin typeface="Impact" panose="020B0806030902050204" pitchFamily="34" charset="0"/>
              </a:endParaRPr>
            </a:p>
          </p:txBody>
        </p:sp>
        <p:sp>
          <p:nvSpPr>
            <p:cNvPr id="21520" name="文本框 9">
              <a:extLst>
                <a:ext uri="{FF2B5EF4-FFF2-40B4-BE49-F238E27FC236}">
                  <a16:creationId xmlns:a16="http://schemas.microsoft.com/office/drawing/2014/main" id="{BD7B1EA7-BA71-0041-910F-F7CCCF20F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075" y="927951"/>
              <a:ext cx="1066799" cy="909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7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516" name="矩形 95">
            <a:extLst>
              <a:ext uri="{FF2B5EF4-FFF2-40B4-BE49-F238E27FC236}">
                <a16:creationId xmlns:a16="http://schemas.microsoft.com/office/drawing/2014/main" id="{DD42E60A-87D4-9F4F-8CE2-068929CC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27250"/>
            <a:ext cx="518001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LM75A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F34A3D9-3978-F042-85ED-08B2CAC59E9C}"/>
              </a:ext>
            </a:extLst>
          </p:cNvPr>
          <p:cNvSpPr/>
          <p:nvPr/>
        </p:nvSpPr>
        <p:spPr>
          <a:xfrm>
            <a:off x="3547925" y="3021013"/>
            <a:ext cx="5043625" cy="438582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屏显示控制分析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34BEB98-3C54-9149-AFCF-CA6779E653FC}"/>
              </a:ext>
            </a:extLst>
          </p:cNvPr>
          <p:cNvSpPr/>
          <p:nvPr/>
        </p:nvSpPr>
        <p:spPr>
          <a:xfrm>
            <a:off x="3547925" y="3733114"/>
            <a:ext cx="4467363" cy="438582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二、代码演示</a:t>
            </a:r>
          </a:p>
        </p:txBody>
      </p:sp>
    </p:spTree>
    <p:extLst>
      <p:ext uri="{BB962C8B-B14F-4D97-AF65-F5344CB8AC3E}">
        <p14:creationId xmlns:p14="http://schemas.microsoft.com/office/powerpoint/2010/main" val="371243897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A4ED4-D2D4-8C59-D16D-3502498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827860-2824-A131-12BF-50DF682960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205162" y="1422400"/>
            <a:ext cx="6181725" cy="4610100"/>
          </a:xfrm>
        </p:spPr>
      </p:pic>
    </p:spTree>
    <p:extLst>
      <p:ext uri="{BB962C8B-B14F-4D97-AF65-F5344CB8AC3E}">
        <p14:creationId xmlns:p14="http://schemas.microsoft.com/office/powerpoint/2010/main" val="204517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756B1-F3BF-A359-B81F-3CFFB334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374881"/>
            <a:ext cx="5904656" cy="39061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一、控制流程</a:t>
            </a:r>
            <a:r>
              <a:rPr lang="en-US" altLang="zh-CN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怎么用数据表示</a:t>
            </a:r>
            <a:r>
              <a:rPr lang="en-US" altLang="zh-CN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的图案？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A03FBEE-ACB6-D701-4E34-3C9718FDA7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5206" y="3751032"/>
            <a:ext cx="5762625" cy="273367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FA11E4-5BA5-9FCE-4EE3-D8A93B18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895"/>
            <a:ext cx="6336704" cy="2395327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1C49AE4-A646-EDBB-FCA6-8D4B2959DBC3}"/>
              </a:ext>
            </a:extLst>
          </p:cNvPr>
          <p:cNvCxnSpPr/>
          <p:nvPr/>
        </p:nvCxnSpPr>
        <p:spPr>
          <a:xfrm>
            <a:off x="6023198" y="3573810"/>
            <a:ext cx="5976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80518D-072F-345A-7A87-44982551A211}"/>
              </a:ext>
            </a:extLst>
          </p:cNvPr>
          <p:cNvCxnSpPr/>
          <p:nvPr/>
        </p:nvCxnSpPr>
        <p:spPr>
          <a:xfrm>
            <a:off x="6023198" y="3573810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B6CDDAA-17F7-754E-9EB1-4C3619E98933}"/>
              </a:ext>
            </a:extLst>
          </p:cNvPr>
          <p:cNvSpPr txBox="1"/>
          <p:nvPr/>
        </p:nvSpPr>
        <p:spPr>
          <a:xfrm>
            <a:off x="6959302" y="315461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坐标轴，“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0~127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CA3AE04-983F-2372-9B7D-D0E035C3EBF9}"/>
              </a:ext>
            </a:extLst>
          </p:cNvPr>
          <p:cNvSpPr txBox="1"/>
          <p:nvPr/>
        </p:nvSpPr>
        <p:spPr>
          <a:xfrm>
            <a:off x="3930831" y="4046985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坐标轴，“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0~7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4DA1751-9AD9-9BE1-1F24-69EE6C4D36BE}"/>
              </a:ext>
            </a:extLst>
          </p:cNvPr>
          <p:cNvSpPr/>
          <p:nvPr/>
        </p:nvSpPr>
        <p:spPr>
          <a:xfrm>
            <a:off x="7103318" y="4416317"/>
            <a:ext cx="288032" cy="1677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9A6F69A-14D7-E0AB-68C1-518918741F91}"/>
              </a:ext>
            </a:extLst>
          </p:cNvPr>
          <p:cNvSpPr txBox="1"/>
          <p:nvPr/>
        </p:nvSpPr>
        <p:spPr>
          <a:xfrm>
            <a:off x="2752948" y="519908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0010 0000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0x20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3F5A6C-DBBF-E3FC-3CD0-588520A2FB64}"/>
              </a:ext>
            </a:extLst>
          </p:cNvPr>
          <p:cNvSpPr txBox="1"/>
          <p:nvPr/>
        </p:nvSpPr>
        <p:spPr>
          <a:xfrm>
            <a:off x="7103318" y="5374010"/>
            <a:ext cx="450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682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B68D-8775-BE2D-CCDF-81A293B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显示一个字符“</a:t>
            </a:r>
            <a:r>
              <a:rPr lang="en-US" altLang="zh-CN" dirty="0"/>
              <a:t>3</a:t>
            </a:r>
            <a:r>
              <a:rPr lang="zh-CN" altLang="en-US" dirty="0"/>
              <a:t>”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AEE945-CAF8-AF30-BE1E-53817C04A12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4552" y="1447639"/>
            <a:ext cx="4352925" cy="43243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7955C6-B6CA-E411-1182-43971AFDA3F6}"/>
              </a:ext>
            </a:extLst>
          </p:cNvPr>
          <p:cNvGrpSpPr/>
          <p:nvPr/>
        </p:nvGrpSpPr>
        <p:grpSpPr>
          <a:xfrm>
            <a:off x="4871070" y="909514"/>
            <a:ext cx="3024335" cy="4248472"/>
            <a:chOff x="8111430" y="2349674"/>
            <a:chExt cx="3474919" cy="404095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CF48EF-B39F-18A2-ADF9-954ECFE27725}"/>
                </a:ext>
              </a:extLst>
            </p:cNvPr>
            <p:cNvSpPr/>
            <p:nvPr/>
          </p:nvSpPr>
          <p:spPr>
            <a:xfrm>
              <a:off x="8111430" y="234967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E72A01A-56F5-94BD-2709-1E99CE0E2361}"/>
                </a:ext>
              </a:extLst>
            </p:cNvPr>
            <p:cNvSpPr/>
            <p:nvPr/>
          </p:nvSpPr>
          <p:spPr>
            <a:xfrm>
              <a:off x="8111430" y="285373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ED58A5-C9AD-F5AA-195E-0DB37D5D447A}"/>
                </a:ext>
              </a:extLst>
            </p:cNvPr>
            <p:cNvSpPr/>
            <p:nvPr/>
          </p:nvSpPr>
          <p:spPr>
            <a:xfrm>
              <a:off x="8111430" y="3362038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742E5B-4807-411B-BFFC-70191FBA4CA7}"/>
                </a:ext>
              </a:extLst>
            </p:cNvPr>
            <p:cNvSpPr/>
            <p:nvPr/>
          </p:nvSpPr>
          <p:spPr>
            <a:xfrm>
              <a:off x="8111430" y="386609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4CB907-249B-FB9C-4E89-BADFC5E64B83}"/>
                </a:ext>
              </a:extLst>
            </p:cNvPr>
            <p:cNvSpPr/>
            <p:nvPr/>
          </p:nvSpPr>
          <p:spPr>
            <a:xfrm>
              <a:off x="8111430" y="437015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94A692D-E358-7544-FF2B-29266AFD5B30}"/>
                </a:ext>
              </a:extLst>
            </p:cNvPr>
            <p:cNvSpPr/>
            <p:nvPr/>
          </p:nvSpPr>
          <p:spPr>
            <a:xfrm>
              <a:off x="8111430" y="4874206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0B15CC1-E4CD-A20F-9911-63DAE4285ACE}"/>
                </a:ext>
              </a:extLst>
            </p:cNvPr>
            <p:cNvSpPr/>
            <p:nvPr/>
          </p:nvSpPr>
          <p:spPr>
            <a:xfrm>
              <a:off x="8111430" y="538251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AD2DF4-AF32-9ABF-AE60-3F120582736D}"/>
                </a:ext>
              </a:extLst>
            </p:cNvPr>
            <p:cNvSpPr/>
            <p:nvPr/>
          </p:nvSpPr>
          <p:spPr>
            <a:xfrm>
              <a:off x="8111430" y="588657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FFC5B5F-A376-493C-A6C1-B010C8B40F60}"/>
                </a:ext>
              </a:extLst>
            </p:cNvPr>
            <p:cNvSpPr/>
            <p:nvPr/>
          </p:nvSpPr>
          <p:spPr>
            <a:xfrm>
              <a:off x="8687494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B5CE3A-8EA4-B5B6-B0A3-2AF545F100FC}"/>
                </a:ext>
              </a:extLst>
            </p:cNvPr>
            <p:cNvSpPr/>
            <p:nvPr/>
          </p:nvSpPr>
          <p:spPr>
            <a:xfrm>
              <a:off x="8687494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5703239-598E-0FA8-4B7F-B6E7D2C00A61}"/>
                </a:ext>
              </a:extLst>
            </p:cNvPr>
            <p:cNvSpPr/>
            <p:nvPr/>
          </p:nvSpPr>
          <p:spPr>
            <a:xfrm>
              <a:off x="8687494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D70844-031A-3D4E-F301-591E5DE6DDED}"/>
                </a:ext>
              </a:extLst>
            </p:cNvPr>
            <p:cNvSpPr/>
            <p:nvPr/>
          </p:nvSpPr>
          <p:spPr>
            <a:xfrm>
              <a:off x="8687494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FF277B9-795D-58A7-EABF-E49A3DCC803C}"/>
                </a:ext>
              </a:extLst>
            </p:cNvPr>
            <p:cNvSpPr/>
            <p:nvPr/>
          </p:nvSpPr>
          <p:spPr>
            <a:xfrm>
              <a:off x="8687494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14E8FF-DF89-41E3-79DF-6207166D3E85}"/>
                </a:ext>
              </a:extLst>
            </p:cNvPr>
            <p:cNvSpPr/>
            <p:nvPr/>
          </p:nvSpPr>
          <p:spPr>
            <a:xfrm>
              <a:off x="8687494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42BE84E-5035-8D44-4E04-74FB03A844A6}"/>
                </a:ext>
              </a:extLst>
            </p:cNvPr>
            <p:cNvSpPr/>
            <p:nvPr/>
          </p:nvSpPr>
          <p:spPr>
            <a:xfrm>
              <a:off x="8687494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5C1607F-6C92-3861-69F3-20F21DCD63CE}"/>
                </a:ext>
              </a:extLst>
            </p:cNvPr>
            <p:cNvSpPr/>
            <p:nvPr/>
          </p:nvSpPr>
          <p:spPr>
            <a:xfrm>
              <a:off x="8687494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305621-B84F-F6EE-C7DE-F93BD3BD2B2A}"/>
                </a:ext>
              </a:extLst>
            </p:cNvPr>
            <p:cNvSpPr/>
            <p:nvPr/>
          </p:nvSpPr>
          <p:spPr>
            <a:xfrm>
              <a:off x="9263558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16ED4F-32FF-C5BB-C6E0-E646CB01F2DF}"/>
                </a:ext>
              </a:extLst>
            </p:cNvPr>
            <p:cNvSpPr/>
            <p:nvPr/>
          </p:nvSpPr>
          <p:spPr>
            <a:xfrm>
              <a:off x="9263558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DA34DB1-A28E-9B29-7DE3-B714B9B81682}"/>
                </a:ext>
              </a:extLst>
            </p:cNvPr>
            <p:cNvSpPr/>
            <p:nvPr/>
          </p:nvSpPr>
          <p:spPr>
            <a:xfrm>
              <a:off x="9263558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4C92FF-5072-78A3-CDF0-EA2C3F17FC70}"/>
                </a:ext>
              </a:extLst>
            </p:cNvPr>
            <p:cNvSpPr/>
            <p:nvPr/>
          </p:nvSpPr>
          <p:spPr>
            <a:xfrm>
              <a:off x="9263558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E524E2-7AAF-79A0-6E1E-C7F92744FFE8}"/>
                </a:ext>
              </a:extLst>
            </p:cNvPr>
            <p:cNvSpPr/>
            <p:nvPr/>
          </p:nvSpPr>
          <p:spPr>
            <a:xfrm>
              <a:off x="9263558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8265B65-FD42-47EF-58C0-39C7BFF225D6}"/>
                </a:ext>
              </a:extLst>
            </p:cNvPr>
            <p:cNvSpPr/>
            <p:nvPr/>
          </p:nvSpPr>
          <p:spPr>
            <a:xfrm>
              <a:off x="9263558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8DD9528-910D-ABCD-6CA0-ADB77FEE2DAB}"/>
                </a:ext>
              </a:extLst>
            </p:cNvPr>
            <p:cNvSpPr/>
            <p:nvPr/>
          </p:nvSpPr>
          <p:spPr>
            <a:xfrm>
              <a:off x="9263558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8BA0C3-666F-2BAA-2701-A03989E54E77}"/>
                </a:ext>
              </a:extLst>
            </p:cNvPr>
            <p:cNvSpPr/>
            <p:nvPr/>
          </p:nvSpPr>
          <p:spPr>
            <a:xfrm>
              <a:off x="9263558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31A9AFE-3742-D7CB-97E0-0D345A2FD72F}"/>
                </a:ext>
              </a:extLst>
            </p:cNvPr>
            <p:cNvSpPr/>
            <p:nvPr/>
          </p:nvSpPr>
          <p:spPr>
            <a:xfrm>
              <a:off x="9837637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7E675D0-492A-A649-D22A-3814EAB9CB2F}"/>
                </a:ext>
              </a:extLst>
            </p:cNvPr>
            <p:cNvSpPr/>
            <p:nvPr/>
          </p:nvSpPr>
          <p:spPr>
            <a:xfrm>
              <a:off x="9837637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B1D79CD-26E4-F531-3754-4562E5FE449E}"/>
                </a:ext>
              </a:extLst>
            </p:cNvPr>
            <p:cNvSpPr/>
            <p:nvPr/>
          </p:nvSpPr>
          <p:spPr>
            <a:xfrm>
              <a:off x="9837637" y="336203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A8A67F3-B112-AFBE-0D22-9F70D4D3883C}"/>
                </a:ext>
              </a:extLst>
            </p:cNvPr>
            <p:cNvSpPr/>
            <p:nvPr/>
          </p:nvSpPr>
          <p:spPr>
            <a:xfrm>
              <a:off x="9837637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8BC5EAE-9EB7-CCE0-43C3-87849F8BDAFA}"/>
                </a:ext>
              </a:extLst>
            </p:cNvPr>
            <p:cNvSpPr/>
            <p:nvPr/>
          </p:nvSpPr>
          <p:spPr>
            <a:xfrm>
              <a:off x="9837637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85CD2B-BD80-9096-8B58-836AE0D31990}"/>
                </a:ext>
              </a:extLst>
            </p:cNvPr>
            <p:cNvSpPr/>
            <p:nvPr/>
          </p:nvSpPr>
          <p:spPr>
            <a:xfrm>
              <a:off x="9837637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04281AA-AB58-C10E-C473-407D2F63A610}"/>
                </a:ext>
              </a:extLst>
            </p:cNvPr>
            <p:cNvSpPr/>
            <p:nvPr/>
          </p:nvSpPr>
          <p:spPr>
            <a:xfrm>
              <a:off x="9837637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128C732-AB1E-420A-FC9A-C91632630860}"/>
                </a:ext>
              </a:extLst>
            </p:cNvPr>
            <p:cNvSpPr/>
            <p:nvPr/>
          </p:nvSpPr>
          <p:spPr>
            <a:xfrm>
              <a:off x="9837637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31AFF5-F9FF-F746-8C89-17F21BDF61B0}"/>
                </a:ext>
              </a:extLst>
            </p:cNvPr>
            <p:cNvSpPr/>
            <p:nvPr/>
          </p:nvSpPr>
          <p:spPr>
            <a:xfrm>
              <a:off x="10423961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1F90FAB-BB27-652C-35C3-61B4023209B9}"/>
                </a:ext>
              </a:extLst>
            </p:cNvPr>
            <p:cNvSpPr/>
            <p:nvPr/>
          </p:nvSpPr>
          <p:spPr>
            <a:xfrm>
              <a:off x="10423961" y="285373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72B823-54E3-7DF6-4470-F071B8B77444}"/>
                </a:ext>
              </a:extLst>
            </p:cNvPr>
            <p:cNvSpPr/>
            <p:nvPr/>
          </p:nvSpPr>
          <p:spPr>
            <a:xfrm>
              <a:off x="10423961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0BCE260-CC51-F69B-396A-302807A09ECC}"/>
                </a:ext>
              </a:extLst>
            </p:cNvPr>
            <p:cNvSpPr/>
            <p:nvPr/>
          </p:nvSpPr>
          <p:spPr>
            <a:xfrm>
              <a:off x="10423961" y="386609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D1B6FF8-455C-D4E1-2294-236FEE0F0ADD}"/>
                </a:ext>
              </a:extLst>
            </p:cNvPr>
            <p:cNvSpPr/>
            <p:nvPr/>
          </p:nvSpPr>
          <p:spPr>
            <a:xfrm>
              <a:off x="10423961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CB80AF9-CCDA-9EFD-CBFD-96854AF33514}"/>
                </a:ext>
              </a:extLst>
            </p:cNvPr>
            <p:cNvSpPr/>
            <p:nvPr/>
          </p:nvSpPr>
          <p:spPr>
            <a:xfrm>
              <a:off x="10423961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03620E-2C7F-40A6-E19D-0F392F9683A0}"/>
                </a:ext>
              </a:extLst>
            </p:cNvPr>
            <p:cNvSpPr/>
            <p:nvPr/>
          </p:nvSpPr>
          <p:spPr>
            <a:xfrm>
              <a:off x="10423961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9174D6-D14F-3C52-1E06-9FD841532444}"/>
                </a:ext>
              </a:extLst>
            </p:cNvPr>
            <p:cNvSpPr/>
            <p:nvPr/>
          </p:nvSpPr>
          <p:spPr>
            <a:xfrm>
              <a:off x="10423961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5C6A0B9-B175-96BB-F58A-0F5959E12646}"/>
                </a:ext>
              </a:extLst>
            </p:cNvPr>
            <p:cNvSpPr/>
            <p:nvPr/>
          </p:nvSpPr>
          <p:spPr>
            <a:xfrm>
              <a:off x="11010285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44BFC1-C34B-5600-C500-8690E5E63761}"/>
                </a:ext>
              </a:extLst>
            </p:cNvPr>
            <p:cNvSpPr/>
            <p:nvPr/>
          </p:nvSpPr>
          <p:spPr>
            <a:xfrm>
              <a:off x="11010285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8FECA2D-124F-CBF6-2618-7216CD9E4A3C}"/>
                </a:ext>
              </a:extLst>
            </p:cNvPr>
            <p:cNvSpPr/>
            <p:nvPr/>
          </p:nvSpPr>
          <p:spPr>
            <a:xfrm>
              <a:off x="11010285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3A0E139-53BA-7486-FF05-C94E6AF272DB}"/>
                </a:ext>
              </a:extLst>
            </p:cNvPr>
            <p:cNvSpPr/>
            <p:nvPr/>
          </p:nvSpPr>
          <p:spPr>
            <a:xfrm>
              <a:off x="11010285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728073A-7A00-F43A-D8FE-C8D6E7267C17}"/>
                </a:ext>
              </a:extLst>
            </p:cNvPr>
            <p:cNvSpPr/>
            <p:nvPr/>
          </p:nvSpPr>
          <p:spPr>
            <a:xfrm>
              <a:off x="11010285" y="437015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8CF3FF1-25E3-B0B9-3578-9E5F30484CC8}"/>
                </a:ext>
              </a:extLst>
            </p:cNvPr>
            <p:cNvSpPr/>
            <p:nvPr/>
          </p:nvSpPr>
          <p:spPr>
            <a:xfrm>
              <a:off x="11010285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D750115-4E23-ABF7-2DF1-5C1BB367D391}"/>
                </a:ext>
              </a:extLst>
            </p:cNvPr>
            <p:cNvSpPr/>
            <p:nvPr/>
          </p:nvSpPr>
          <p:spPr>
            <a:xfrm>
              <a:off x="11010285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0C5144E-58FB-F39F-4F3B-4F9A0D7665BB}"/>
                </a:ext>
              </a:extLst>
            </p:cNvPr>
            <p:cNvSpPr/>
            <p:nvPr/>
          </p:nvSpPr>
          <p:spPr>
            <a:xfrm>
              <a:off x="11010285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C87647F-5780-FD4E-8B2D-909A23DBA58B}"/>
              </a:ext>
            </a:extLst>
          </p:cNvPr>
          <p:cNvGrpSpPr/>
          <p:nvPr/>
        </p:nvGrpSpPr>
        <p:grpSpPr>
          <a:xfrm>
            <a:off x="8486000" y="937799"/>
            <a:ext cx="539355" cy="704091"/>
            <a:chOff x="8111430" y="2349674"/>
            <a:chExt cx="3474919" cy="4040952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E645C99-99B1-2650-F41D-139EB3C64BF9}"/>
                </a:ext>
              </a:extLst>
            </p:cNvPr>
            <p:cNvSpPr/>
            <p:nvPr/>
          </p:nvSpPr>
          <p:spPr>
            <a:xfrm>
              <a:off x="8111430" y="234967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4BFBC78-4B7A-9405-B03C-F90C0AA9B8E3}"/>
                </a:ext>
              </a:extLst>
            </p:cNvPr>
            <p:cNvSpPr/>
            <p:nvPr/>
          </p:nvSpPr>
          <p:spPr>
            <a:xfrm>
              <a:off x="8111430" y="285373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F6A854E-10AB-FFBC-56AA-008B944AB56B}"/>
                </a:ext>
              </a:extLst>
            </p:cNvPr>
            <p:cNvSpPr/>
            <p:nvPr/>
          </p:nvSpPr>
          <p:spPr>
            <a:xfrm>
              <a:off x="8111430" y="3362038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373FF5-E93E-50EE-70C3-2F2E60E4DBE5}"/>
                </a:ext>
              </a:extLst>
            </p:cNvPr>
            <p:cNvSpPr/>
            <p:nvPr/>
          </p:nvSpPr>
          <p:spPr>
            <a:xfrm>
              <a:off x="8111430" y="386609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6D8923-9688-12D2-B56E-D348952E0758}"/>
                </a:ext>
              </a:extLst>
            </p:cNvPr>
            <p:cNvSpPr/>
            <p:nvPr/>
          </p:nvSpPr>
          <p:spPr>
            <a:xfrm>
              <a:off x="8111430" y="437015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13739B6-4ADC-25AF-796E-C1B0D9AD0C00}"/>
                </a:ext>
              </a:extLst>
            </p:cNvPr>
            <p:cNvSpPr/>
            <p:nvPr/>
          </p:nvSpPr>
          <p:spPr>
            <a:xfrm>
              <a:off x="8111430" y="4874206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A2B5FB0-40D7-8DE1-1365-C6CC415CF626}"/>
                </a:ext>
              </a:extLst>
            </p:cNvPr>
            <p:cNvSpPr/>
            <p:nvPr/>
          </p:nvSpPr>
          <p:spPr>
            <a:xfrm>
              <a:off x="8111430" y="538251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CC012D7-E82C-99F5-F518-936F082F4707}"/>
                </a:ext>
              </a:extLst>
            </p:cNvPr>
            <p:cNvSpPr/>
            <p:nvPr/>
          </p:nvSpPr>
          <p:spPr>
            <a:xfrm>
              <a:off x="8111430" y="588657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803669B-864D-4A7C-0F37-FC989DD485E3}"/>
                </a:ext>
              </a:extLst>
            </p:cNvPr>
            <p:cNvSpPr/>
            <p:nvPr/>
          </p:nvSpPr>
          <p:spPr>
            <a:xfrm>
              <a:off x="8687494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0860DC8-C8AC-5910-69EB-DE23012D94F0}"/>
                </a:ext>
              </a:extLst>
            </p:cNvPr>
            <p:cNvSpPr/>
            <p:nvPr/>
          </p:nvSpPr>
          <p:spPr>
            <a:xfrm>
              <a:off x="8687494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9A7DF70-12AE-3608-0A66-F26A83409C0D}"/>
                </a:ext>
              </a:extLst>
            </p:cNvPr>
            <p:cNvSpPr/>
            <p:nvPr/>
          </p:nvSpPr>
          <p:spPr>
            <a:xfrm>
              <a:off x="8687494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E69FD58-2553-88E9-1766-49A54E719A38}"/>
                </a:ext>
              </a:extLst>
            </p:cNvPr>
            <p:cNvSpPr/>
            <p:nvPr/>
          </p:nvSpPr>
          <p:spPr>
            <a:xfrm>
              <a:off x="8687494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98A0154-CF5E-4B1E-83CF-76DDC55A3D24}"/>
                </a:ext>
              </a:extLst>
            </p:cNvPr>
            <p:cNvSpPr/>
            <p:nvPr/>
          </p:nvSpPr>
          <p:spPr>
            <a:xfrm>
              <a:off x="8687494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6F5A3F-0C16-715D-DAEE-83DB87B24A7B}"/>
                </a:ext>
              </a:extLst>
            </p:cNvPr>
            <p:cNvSpPr/>
            <p:nvPr/>
          </p:nvSpPr>
          <p:spPr>
            <a:xfrm>
              <a:off x="8687494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1C7D850-B701-2525-418D-2F73C63B3ABE}"/>
                </a:ext>
              </a:extLst>
            </p:cNvPr>
            <p:cNvSpPr/>
            <p:nvPr/>
          </p:nvSpPr>
          <p:spPr>
            <a:xfrm>
              <a:off x="8687494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3A06205-327F-3E48-66DF-1FDECF4ED418}"/>
                </a:ext>
              </a:extLst>
            </p:cNvPr>
            <p:cNvSpPr/>
            <p:nvPr/>
          </p:nvSpPr>
          <p:spPr>
            <a:xfrm>
              <a:off x="8687494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E014DA7-9656-CA3E-02C7-DD6AC24E67BC}"/>
                </a:ext>
              </a:extLst>
            </p:cNvPr>
            <p:cNvSpPr/>
            <p:nvPr/>
          </p:nvSpPr>
          <p:spPr>
            <a:xfrm>
              <a:off x="9263558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7B5E697-DCD5-2834-2A1C-0E0F799E8FDD}"/>
                </a:ext>
              </a:extLst>
            </p:cNvPr>
            <p:cNvSpPr/>
            <p:nvPr/>
          </p:nvSpPr>
          <p:spPr>
            <a:xfrm>
              <a:off x="9263558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751D5E5-7E49-4419-EE31-0B96E77FDB10}"/>
                </a:ext>
              </a:extLst>
            </p:cNvPr>
            <p:cNvSpPr/>
            <p:nvPr/>
          </p:nvSpPr>
          <p:spPr>
            <a:xfrm>
              <a:off x="9263558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B6B2CE7-556B-7EE5-A02D-020AFF986F87}"/>
                </a:ext>
              </a:extLst>
            </p:cNvPr>
            <p:cNvSpPr/>
            <p:nvPr/>
          </p:nvSpPr>
          <p:spPr>
            <a:xfrm>
              <a:off x="9263558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3ACA7642-04B1-265E-8893-A331360990D4}"/>
                </a:ext>
              </a:extLst>
            </p:cNvPr>
            <p:cNvSpPr/>
            <p:nvPr/>
          </p:nvSpPr>
          <p:spPr>
            <a:xfrm>
              <a:off x="9263558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4E0CCFC-C0F9-69DC-F450-2A9074366CC1}"/>
                </a:ext>
              </a:extLst>
            </p:cNvPr>
            <p:cNvSpPr/>
            <p:nvPr/>
          </p:nvSpPr>
          <p:spPr>
            <a:xfrm>
              <a:off x="9263558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D000604-896B-3C80-BB7A-9D5F0A1056C2}"/>
                </a:ext>
              </a:extLst>
            </p:cNvPr>
            <p:cNvSpPr/>
            <p:nvPr/>
          </p:nvSpPr>
          <p:spPr>
            <a:xfrm>
              <a:off x="9263558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57446B66-E451-B759-148B-21F9F624AC47}"/>
                </a:ext>
              </a:extLst>
            </p:cNvPr>
            <p:cNvSpPr/>
            <p:nvPr/>
          </p:nvSpPr>
          <p:spPr>
            <a:xfrm>
              <a:off x="9263558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A90E8DFF-AA44-B8E3-DED7-7D8D77C819DB}"/>
                </a:ext>
              </a:extLst>
            </p:cNvPr>
            <p:cNvSpPr/>
            <p:nvPr/>
          </p:nvSpPr>
          <p:spPr>
            <a:xfrm>
              <a:off x="9837637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F35BD2CE-227F-EFDD-65E5-F43053750489}"/>
                </a:ext>
              </a:extLst>
            </p:cNvPr>
            <p:cNvSpPr/>
            <p:nvPr/>
          </p:nvSpPr>
          <p:spPr>
            <a:xfrm>
              <a:off x="9837637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6CF5A43-638A-F2AF-92A3-9CD64A2F716B}"/>
                </a:ext>
              </a:extLst>
            </p:cNvPr>
            <p:cNvSpPr/>
            <p:nvPr/>
          </p:nvSpPr>
          <p:spPr>
            <a:xfrm>
              <a:off x="9837637" y="336203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FF33D07-612B-C026-A37A-37EEFF9FE463}"/>
                </a:ext>
              </a:extLst>
            </p:cNvPr>
            <p:cNvSpPr/>
            <p:nvPr/>
          </p:nvSpPr>
          <p:spPr>
            <a:xfrm>
              <a:off x="9837637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57DA6A2-6FC6-6C1F-6D97-4F9E98638EDB}"/>
                </a:ext>
              </a:extLst>
            </p:cNvPr>
            <p:cNvSpPr/>
            <p:nvPr/>
          </p:nvSpPr>
          <p:spPr>
            <a:xfrm>
              <a:off x="9837637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1E6FFEA-BC2D-33EE-D70E-85B6D7AEA316}"/>
                </a:ext>
              </a:extLst>
            </p:cNvPr>
            <p:cNvSpPr/>
            <p:nvPr/>
          </p:nvSpPr>
          <p:spPr>
            <a:xfrm>
              <a:off x="9837637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13242EB-DF7E-F219-8E5B-0B4263453258}"/>
                </a:ext>
              </a:extLst>
            </p:cNvPr>
            <p:cNvSpPr/>
            <p:nvPr/>
          </p:nvSpPr>
          <p:spPr>
            <a:xfrm>
              <a:off x="9837637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608E4A7-F73D-C872-A481-407791640336}"/>
                </a:ext>
              </a:extLst>
            </p:cNvPr>
            <p:cNvSpPr/>
            <p:nvPr/>
          </p:nvSpPr>
          <p:spPr>
            <a:xfrm>
              <a:off x="9837637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3C2CA8C-5F5C-A94A-CC71-E97BA3A6EF9F}"/>
                </a:ext>
              </a:extLst>
            </p:cNvPr>
            <p:cNvSpPr/>
            <p:nvPr/>
          </p:nvSpPr>
          <p:spPr>
            <a:xfrm>
              <a:off x="10423961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628EE39-8565-7632-7C78-ACE1346FA4AF}"/>
                </a:ext>
              </a:extLst>
            </p:cNvPr>
            <p:cNvSpPr/>
            <p:nvPr/>
          </p:nvSpPr>
          <p:spPr>
            <a:xfrm>
              <a:off x="10423961" y="285373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9E2176C-F1AC-9F51-AC5F-1EBFB0DBB123}"/>
                </a:ext>
              </a:extLst>
            </p:cNvPr>
            <p:cNvSpPr/>
            <p:nvPr/>
          </p:nvSpPr>
          <p:spPr>
            <a:xfrm>
              <a:off x="10423961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3A21A7B-8EE6-BCDB-6FEC-B1748748315F}"/>
                </a:ext>
              </a:extLst>
            </p:cNvPr>
            <p:cNvSpPr/>
            <p:nvPr/>
          </p:nvSpPr>
          <p:spPr>
            <a:xfrm>
              <a:off x="10423961" y="386609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D51512B-BDD9-9C27-5000-6BD65EC91946}"/>
                </a:ext>
              </a:extLst>
            </p:cNvPr>
            <p:cNvSpPr/>
            <p:nvPr/>
          </p:nvSpPr>
          <p:spPr>
            <a:xfrm>
              <a:off x="10423961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4FC5CA5-4A18-6D74-06B4-328E9B07D6F7}"/>
                </a:ext>
              </a:extLst>
            </p:cNvPr>
            <p:cNvSpPr/>
            <p:nvPr/>
          </p:nvSpPr>
          <p:spPr>
            <a:xfrm>
              <a:off x="10423961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2F7BB54-E500-1205-7FA8-609FAE178C01}"/>
                </a:ext>
              </a:extLst>
            </p:cNvPr>
            <p:cNvSpPr/>
            <p:nvPr/>
          </p:nvSpPr>
          <p:spPr>
            <a:xfrm>
              <a:off x="10423961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61D5A90-C43A-8F45-E8DC-0D80BEE36887}"/>
                </a:ext>
              </a:extLst>
            </p:cNvPr>
            <p:cNvSpPr/>
            <p:nvPr/>
          </p:nvSpPr>
          <p:spPr>
            <a:xfrm>
              <a:off x="10423961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5A1F784-5DF2-B827-3E47-ABA9A8C25359}"/>
                </a:ext>
              </a:extLst>
            </p:cNvPr>
            <p:cNvSpPr/>
            <p:nvPr/>
          </p:nvSpPr>
          <p:spPr>
            <a:xfrm>
              <a:off x="11010285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D0AA5FC7-3D36-F5D3-9704-9E76F2B25813}"/>
                </a:ext>
              </a:extLst>
            </p:cNvPr>
            <p:cNvSpPr/>
            <p:nvPr/>
          </p:nvSpPr>
          <p:spPr>
            <a:xfrm>
              <a:off x="11010285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78A0599-2D21-76DA-0CC9-12DEEE29BB72}"/>
                </a:ext>
              </a:extLst>
            </p:cNvPr>
            <p:cNvSpPr/>
            <p:nvPr/>
          </p:nvSpPr>
          <p:spPr>
            <a:xfrm>
              <a:off x="11010285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2A0E118-2436-EF1A-484D-36C8774DFF6A}"/>
                </a:ext>
              </a:extLst>
            </p:cNvPr>
            <p:cNvSpPr/>
            <p:nvPr/>
          </p:nvSpPr>
          <p:spPr>
            <a:xfrm>
              <a:off x="11010285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B871884-B782-6215-4136-F5F9A3AE4A77}"/>
                </a:ext>
              </a:extLst>
            </p:cNvPr>
            <p:cNvSpPr/>
            <p:nvPr/>
          </p:nvSpPr>
          <p:spPr>
            <a:xfrm>
              <a:off x="11010285" y="437015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B6A4C04-3AAF-47F1-15B2-4A4648A6C7A6}"/>
                </a:ext>
              </a:extLst>
            </p:cNvPr>
            <p:cNvSpPr/>
            <p:nvPr/>
          </p:nvSpPr>
          <p:spPr>
            <a:xfrm>
              <a:off x="11010285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1D63AFB4-1846-3C25-C464-BA1E248EF67C}"/>
                </a:ext>
              </a:extLst>
            </p:cNvPr>
            <p:cNvSpPr/>
            <p:nvPr/>
          </p:nvSpPr>
          <p:spPr>
            <a:xfrm>
              <a:off x="11010285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07F33CF1-EF67-F309-7302-F5A24224BB1F}"/>
                </a:ext>
              </a:extLst>
            </p:cNvPr>
            <p:cNvSpPr/>
            <p:nvPr/>
          </p:nvSpPr>
          <p:spPr>
            <a:xfrm>
              <a:off x="11010285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8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756B1-F3BF-A359-B81F-3CFFB334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374881"/>
            <a:ext cx="5904656" cy="39061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一、控制流程</a:t>
            </a:r>
            <a:r>
              <a:rPr lang="en-US" altLang="zh-CN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发送数据、发送命令给</a:t>
            </a:r>
            <a:r>
              <a:rPr lang="en-US" altLang="zh-CN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endParaRPr lang="zh-CN" altLang="en-US" b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488EE121-F243-3AB4-E742-C26ECCB2D3D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12406" t="14294" r="33530" b="31707"/>
          <a:stretch/>
        </p:blipFill>
        <p:spPr>
          <a:xfrm>
            <a:off x="0" y="718298"/>
            <a:ext cx="10161566" cy="5663823"/>
          </a:xfr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F207380-6999-22C6-AC4B-0CE0DA774695}"/>
              </a:ext>
            </a:extLst>
          </p:cNvPr>
          <p:cNvSpPr/>
          <p:nvPr/>
        </p:nvSpPr>
        <p:spPr>
          <a:xfrm>
            <a:off x="1174094" y="2025638"/>
            <a:ext cx="240592" cy="2520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8259754-C789-446B-8AC6-FB1A56A5EC38}"/>
              </a:ext>
            </a:extLst>
          </p:cNvPr>
          <p:cNvGrpSpPr/>
          <p:nvPr/>
        </p:nvGrpSpPr>
        <p:grpSpPr>
          <a:xfrm>
            <a:off x="6689624" y="2209153"/>
            <a:ext cx="539355" cy="704091"/>
            <a:chOff x="8111430" y="2349674"/>
            <a:chExt cx="3474919" cy="404095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988E8B-5C5C-1AE3-12F3-D9E0A144F2F2}"/>
                </a:ext>
              </a:extLst>
            </p:cNvPr>
            <p:cNvSpPr/>
            <p:nvPr/>
          </p:nvSpPr>
          <p:spPr>
            <a:xfrm>
              <a:off x="8111430" y="234967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AB9BED-7C59-64D8-820E-826D9DFB0C3F}"/>
                </a:ext>
              </a:extLst>
            </p:cNvPr>
            <p:cNvSpPr/>
            <p:nvPr/>
          </p:nvSpPr>
          <p:spPr>
            <a:xfrm>
              <a:off x="8111430" y="285373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38A8A3-5385-B223-CC86-099D9B7DF871}"/>
                </a:ext>
              </a:extLst>
            </p:cNvPr>
            <p:cNvSpPr/>
            <p:nvPr/>
          </p:nvSpPr>
          <p:spPr>
            <a:xfrm>
              <a:off x="8111430" y="3362038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3847E4-FBA0-1F08-DDBF-3F3F1EC300DD}"/>
                </a:ext>
              </a:extLst>
            </p:cNvPr>
            <p:cNvSpPr/>
            <p:nvPr/>
          </p:nvSpPr>
          <p:spPr>
            <a:xfrm>
              <a:off x="8111430" y="386609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A248E9-B941-0003-6F22-8EC94FF85A89}"/>
                </a:ext>
              </a:extLst>
            </p:cNvPr>
            <p:cNvSpPr/>
            <p:nvPr/>
          </p:nvSpPr>
          <p:spPr>
            <a:xfrm>
              <a:off x="8111430" y="437015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D655650-E657-AFD9-4177-CE5A66D02CB6}"/>
                </a:ext>
              </a:extLst>
            </p:cNvPr>
            <p:cNvSpPr/>
            <p:nvPr/>
          </p:nvSpPr>
          <p:spPr>
            <a:xfrm>
              <a:off x="8111430" y="4874206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1C292C-AB9F-6CF7-D0F8-4604C1C11AA4}"/>
                </a:ext>
              </a:extLst>
            </p:cNvPr>
            <p:cNvSpPr/>
            <p:nvPr/>
          </p:nvSpPr>
          <p:spPr>
            <a:xfrm>
              <a:off x="8111430" y="5382514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6FC342-F0E2-B95D-6A26-D76F75454E0D}"/>
                </a:ext>
              </a:extLst>
            </p:cNvPr>
            <p:cNvSpPr/>
            <p:nvPr/>
          </p:nvSpPr>
          <p:spPr>
            <a:xfrm>
              <a:off x="8111430" y="5886570"/>
              <a:ext cx="576064" cy="5040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337DCE-E64D-2849-B75F-FF1D4663322C}"/>
                </a:ext>
              </a:extLst>
            </p:cNvPr>
            <p:cNvSpPr/>
            <p:nvPr/>
          </p:nvSpPr>
          <p:spPr>
            <a:xfrm>
              <a:off x="8687494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A56932-9DAD-2243-CFC3-9188D9AC66D3}"/>
                </a:ext>
              </a:extLst>
            </p:cNvPr>
            <p:cNvSpPr/>
            <p:nvPr/>
          </p:nvSpPr>
          <p:spPr>
            <a:xfrm>
              <a:off x="8687494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90C3F9-FD8B-8773-88B1-6AE8BA9F159F}"/>
                </a:ext>
              </a:extLst>
            </p:cNvPr>
            <p:cNvSpPr/>
            <p:nvPr/>
          </p:nvSpPr>
          <p:spPr>
            <a:xfrm>
              <a:off x="8687494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A41E3C2-858C-F7AA-2EA9-D14977647A5C}"/>
                </a:ext>
              </a:extLst>
            </p:cNvPr>
            <p:cNvSpPr/>
            <p:nvPr/>
          </p:nvSpPr>
          <p:spPr>
            <a:xfrm>
              <a:off x="8687494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86F62E3-7E99-ECB5-78E3-FFD1420FE198}"/>
                </a:ext>
              </a:extLst>
            </p:cNvPr>
            <p:cNvSpPr/>
            <p:nvPr/>
          </p:nvSpPr>
          <p:spPr>
            <a:xfrm>
              <a:off x="8687494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02CAADE-7E9D-5BA4-959B-101E782BB2E4}"/>
                </a:ext>
              </a:extLst>
            </p:cNvPr>
            <p:cNvSpPr/>
            <p:nvPr/>
          </p:nvSpPr>
          <p:spPr>
            <a:xfrm>
              <a:off x="8687494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099A73-3D95-8551-3FBD-1B341C758BAF}"/>
                </a:ext>
              </a:extLst>
            </p:cNvPr>
            <p:cNvSpPr/>
            <p:nvPr/>
          </p:nvSpPr>
          <p:spPr>
            <a:xfrm>
              <a:off x="8687494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55EA825-10AA-1A72-CD2A-132FF91683C3}"/>
                </a:ext>
              </a:extLst>
            </p:cNvPr>
            <p:cNvSpPr/>
            <p:nvPr/>
          </p:nvSpPr>
          <p:spPr>
            <a:xfrm>
              <a:off x="8687494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A7AEB3-D486-E614-59C4-8207E0174FB9}"/>
                </a:ext>
              </a:extLst>
            </p:cNvPr>
            <p:cNvSpPr/>
            <p:nvPr/>
          </p:nvSpPr>
          <p:spPr>
            <a:xfrm>
              <a:off x="9263558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AC02C77-D1A4-DDF7-3B48-E5DDB9EAA720}"/>
                </a:ext>
              </a:extLst>
            </p:cNvPr>
            <p:cNvSpPr/>
            <p:nvPr/>
          </p:nvSpPr>
          <p:spPr>
            <a:xfrm>
              <a:off x="9263558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3C02C62-8E31-D98B-E516-C06BF9711561}"/>
                </a:ext>
              </a:extLst>
            </p:cNvPr>
            <p:cNvSpPr/>
            <p:nvPr/>
          </p:nvSpPr>
          <p:spPr>
            <a:xfrm>
              <a:off x="9263558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705DC5F-7A62-408A-7071-113F940E4F96}"/>
                </a:ext>
              </a:extLst>
            </p:cNvPr>
            <p:cNvSpPr/>
            <p:nvPr/>
          </p:nvSpPr>
          <p:spPr>
            <a:xfrm>
              <a:off x="9263558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F50C6B3-9729-0C9E-D7EC-CD6C969EBE70}"/>
                </a:ext>
              </a:extLst>
            </p:cNvPr>
            <p:cNvSpPr/>
            <p:nvPr/>
          </p:nvSpPr>
          <p:spPr>
            <a:xfrm>
              <a:off x="9263558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8DF840-4EC1-0ECF-F092-4043B339F5BB}"/>
                </a:ext>
              </a:extLst>
            </p:cNvPr>
            <p:cNvSpPr/>
            <p:nvPr/>
          </p:nvSpPr>
          <p:spPr>
            <a:xfrm>
              <a:off x="9263558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9BC011-890C-0131-6FCD-151847C2289E}"/>
                </a:ext>
              </a:extLst>
            </p:cNvPr>
            <p:cNvSpPr/>
            <p:nvPr/>
          </p:nvSpPr>
          <p:spPr>
            <a:xfrm>
              <a:off x="9263558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7C0374-0ECA-FF5D-094F-B2585C7D05E1}"/>
                </a:ext>
              </a:extLst>
            </p:cNvPr>
            <p:cNvSpPr/>
            <p:nvPr/>
          </p:nvSpPr>
          <p:spPr>
            <a:xfrm>
              <a:off x="9263558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3826FF-57B1-6B8A-B9AB-BF33F88C0215}"/>
                </a:ext>
              </a:extLst>
            </p:cNvPr>
            <p:cNvSpPr/>
            <p:nvPr/>
          </p:nvSpPr>
          <p:spPr>
            <a:xfrm>
              <a:off x="9837637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98AF890-E256-DAB4-44B0-4A092C01EFBD}"/>
                </a:ext>
              </a:extLst>
            </p:cNvPr>
            <p:cNvSpPr/>
            <p:nvPr/>
          </p:nvSpPr>
          <p:spPr>
            <a:xfrm>
              <a:off x="9837637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59A5FDA-34CB-CD7D-49C8-F2DAAE2E1FCE}"/>
                </a:ext>
              </a:extLst>
            </p:cNvPr>
            <p:cNvSpPr/>
            <p:nvPr/>
          </p:nvSpPr>
          <p:spPr>
            <a:xfrm>
              <a:off x="9837637" y="3362038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BA66D7D-B6C8-E1D9-3E97-C5B1CA8CA057}"/>
                </a:ext>
              </a:extLst>
            </p:cNvPr>
            <p:cNvSpPr/>
            <p:nvPr/>
          </p:nvSpPr>
          <p:spPr>
            <a:xfrm>
              <a:off x="9837637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02225A7-C003-CDC7-DB27-908CC0F4A305}"/>
                </a:ext>
              </a:extLst>
            </p:cNvPr>
            <p:cNvSpPr/>
            <p:nvPr/>
          </p:nvSpPr>
          <p:spPr>
            <a:xfrm>
              <a:off x="9837637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0727810-3C48-4A6F-8A71-26E1AAA93432}"/>
                </a:ext>
              </a:extLst>
            </p:cNvPr>
            <p:cNvSpPr/>
            <p:nvPr/>
          </p:nvSpPr>
          <p:spPr>
            <a:xfrm>
              <a:off x="9837637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1022FCC-D3C4-8AC4-A244-B5F0528C5737}"/>
                </a:ext>
              </a:extLst>
            </p:cNvPr>
            <p:cNvSpPr/>
            <p:nvPr/>
          </p:nvSpPr>
          <p:spPr>
            <a:xfrm>
              <a:off x="9837637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A61FCF3-4D2F-DEDF-2D88-FA257D082DD5}"/>
                </a:ext>
              </a:extLst>
            </p:cNvPr>
            <p:cNvSpPr/>
            <p:nvPr/>
          </p:nvSpPr>
          <p:spPr>
            <a:xfrm>
              <a:off x="9837637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DE9CBE8-A8E2-4F8F-AF62-1106D5A6872B}"/>
                </a:ext>
              </a:extLst>
            </p:cNvPr>
            <p:cNvSpPr/>
            <p:nvPr/>
          </p:nvSpPr>
          <p:spPr>
            <a:xfrm>
              <a:off x="10423961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3DA82F2-B910-EB4D-F04E-39271F7BE279}"/>
                </a:ext>
              </a:extLst>
            </p:cNvPr>
            <p:cNvSpPr/>
            <p:nvPr/>
          </p:nvSpPr>
          <p:spPr>
            <a:xfrm>
              <a:off x="10423961" y="285373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EBC912-2925-4FF0-DD12-80E6713EF2F0}"/>
                </a:ext>
              </a:extLst>
            </p:cNvPr>
            <p:cNvSpPr/>
            <p:nvPr/>
          </p:nvSpPr>
          <p:spPr>
            <a:xfrm>
              <a:off x="10423961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9A3D7AB-2977-47BD-D947-22C91A676771}"/>
                </a:ext>
              </a:extLst>
            </p:cNvPr>
            <p:cNvSpPr/>
            <p:nvPr/>
          </p:nvSpPr>
          <p:spPr>
            <a:xfrm>
              <a:off x="10423961" y="386609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820357B-7B6A-EE69-8934-53E94E40CB42}"/>
                </a:ext>
              </a:extLst>
            </p:cNvPr>
            <p:cNvSpPr/>
            <p:nvPr/>
          </p:nvSpPr>
          <p:spPr>
            <a:xfrm>
              <a:off x="10423961" y="437015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8FACBF-DC1E-96CA-62D4-97C7B7EF63E2}"/>
                </a:ext>
              </a:extLst>
            </p:cNvPr>
            <p:cNvSpPr/>
            <p:nvPr/>
          </p:nvSpPr>
          <p:spPr>
            <a:xfrm>
              <a:off x="10423961" y="4874206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D5A23D8-F84C-6D41-4B90-449B5B4EA540}"/>
                </a:ext>
              </a:extLst>
            </p:cNvPr>
            <p:cNvSpPr/>
            <p:nvPr/>
          </p:nvSpPr>
          <p:spPr>
            <a:xfrm>
              <a:off x="10423961" y="538251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0292118-9A78-9648-E8BA-433BAC5534CC}"/>
                </a:ext>
              </a:extLst>
            </p:cNvPr>
            <p:cNvSpPr/>
            <p:nvPr/>
          </p:nvSpPr>
          <p:spPr>
            <a:xfrm>
              <a:off x="10423961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E7336F-C0A3-B00B-F4E9-E0C24D186179}"/>
                </a:ext>
              </a:extLst>
            </p:cNvPr>
            <p:cNvSpPr/>
            <p:nvPr/>
          </p:nvSpPr>
          <p:spPr>
            <a:xfrm>
              <a:off x="11010285" y="2349674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24A454B-F750-CA9D-FED0-F551792A5C7C}"/>
                </a:ext>
              </a:extLst>
            </p:cNvPr>
            <p:cNvSpPr/>
            <p:nvPr/>
          </p:nvSpPr>
          <p:spPr>
            <a:xfrm>
              <a:off x="11010285" y="285373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508687A-0BAE-86CD-2BDB-1A5909E7927C}"/>
                </a:ext>
              </a:extLst>
            </p:cNvPr>
            <p:cNvSpPr/>
            <p:nvPr/>
          </p:nvSpPr>
          <p:spPr>
            <a:xfrm>
              <a:off x="11010285" y="3362038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1FD1DC2-63F8-3BC7-C268-D1C241C64904}"/>
                </a:ext>
              </a:extLst>
            </p:cNvPr>
            <p:cNvSpPr/>
            <p:nvPr/>
          </p:nvSpPr>
          <p:spPr>
            <a:xfrm>
              <a:off x="11010285" y="386609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4A6AE93-05FA-5BDB-B929-4B3C8E9211F1}"/>
                </a:ext>
              </a:extLst>
            </p:cNvPr>
            <p:cNvSpPr/>
            <p:nvPr/>
          </p:nvSpPr>
          <p:spPr>
            <a:xfrm>
              <a:off x="11010285" y="4370150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BF749A9-D0FF-1F64-3BF5-D967BF0931B6}"/>
                </a:ext>
              </a:extLst>
            </p:cNvPr>
            <p:cNvSpPr/>
            <p:nvPr/>
          </p:nvSpPr>
          <p:spPr>
            <a:xfrm>
              <a:off x="11010285" y="4874206"/>
              <a:ext cx="576064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7466E6E-CFA4-B0F3-359B-CE7F0CC7AE75}"/>
                </a:ext>
              </a:extLst>
            </p:cNvPr>
            <p:cNvSpPr/>
            <p:nvPr/>
          </p:nvSpPr>
          <p:spPr>
            <a:xfrm>
              <a:off x="11010285" y="5382514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3F0AF90-7688-CAB5-F868-D022284B33F0}"/>
                </a:ext>
              </a:extLst>
            </p:cNvPr>
            <p:cNvSpPr/>
            <p:nvPr/>
          </p:nvSpPr>
          <p:spPr>
            <a:xfrm>
              <a:off x="11010285" y="5886570"/>
              <a:ext cx="576064" cy="5040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C826392-E771-CCF7-BABE-B1C59357D0B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94390" y="2121327"/>
            <a:ext cx="5395234" cy="1317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80571B8-4D9B-519E-C340-85171A1DF4CB}"/>
              </a:ext>
            </a:extLst>
          </p:cNvPr>
          <p:cNvSpPr txBox="1"/>
          <p:nvPr/>
        </p:nvSpPr>
        <p:spPr>
          <a:xfrm>
            <a:off x="6689624" y="1773881"/>
            <a:ext cx="2661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显示的起始位置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995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270E3-0AFC-6D71-DCBD-AAF60B52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46" y="374881"/>
            <a:ext cx="5400600" cy="390617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dirty="0">
                <a:solidFill>
                  <a:srgbClr val="262626"/>
                </a:solidFill>
              </a:rPr>
              <a:t>代码演示</a:t>
            </a:r>
            <a:endParaRPr lang="zh-CN" altLang="en-US" b="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42A2960-0AF0-D6CD-D0C7-C24B99B25C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46934" y="-12309"/>
            <a:ext cx="3347146" cy="687189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66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>
            <a:extLst>
              <a:ext uri="{FF2B5EF4-FFF2-40B4-BE49-F238E27FC236}">
                <a16:creationId xmlns:a16="http://schemas.microsoft.com/office/drawing/2014/main" id="{55CD1982-EF66-23EE-94B4-17926CD61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>
            <a:extLst>
              <a:ext uri="{FF2B5EF4-FFF2-40B4-BE49-F238E27FC236}">
                <a16:creationId xmlns:a16="http://schemas.microsoft.com/office/drawing/2014/main" id="{1C44AD2E-45A2-A9D9-3FC1-B6B7388B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2535238"/>
            <a:ext cx="68548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4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谢谢观赏</a:t>
            </a:r>
          </a:p>
        </p:txBody>
      </p:sp>
      <p:cxnSp>
        <p:nvCxnSpPr>
          <p:cNvPr id="46" name="直接连接符 5">
            <a:extLst>
              <a:ext uri="{FF2B5EF4-FFF2-40B4-BE49-F238E27FC236}">
                <a16:creationId xmlns:a16="http://schemas.microsoft.com/office/drawing/2014/main" id="{8F5446D0-5E46-71D7-8DAB-9FE9DE0FE4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0813" y="3316288"/>
            <a:ext cx="61563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>
            <a:extLst>
              <a:ext uri="{FF2B5EF4-FFF2-40B4-BE49-F238E27FC236}">
                <a16:creationId xmlns:a16="http://schemas.microsoft.com/office/drawing/2014/main" id="{32B3FF6C-6084-AF7E-2FC1-7FD9B0419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0" y="2532063"/>
            <a:ext cx="506413" cy="2146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5">
            <a:extLst>
              <a:ext uri="{FF2B5EF4-FFF2-40B4-BE49-F238E27FC236}">
                <a16:creationId xmlns:a16="http://schemas.microsoft.com/office/drawing/2014/main" id="{91E5CC4D-A373-6D9A-4271-EE95D45A54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0813" y="3316288"/>
            <a:ext cx="61563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2AD65209-B635-ABE1-D12F-B014EE3ACCC4}"/>
              </a:ext>
            </a:extLst>
          </p:cNvPr>
          <p:cNvSpPr txBox="1">
            <a:spLocks noChangeArrowheads="1"/>
          </p:cNvSpPr>
          <p:nvPr/>
        </p:nvSpPr>
        <p:spPr>
          <a:xfrm>
            <a:off x="5109774" y="3316288"/>
            <a:ext cx="6425795" cy="911936"/>
          </a:xfrm>
          <a:prstGeom prst="rect">
            <a:avLst/>
          </a:prstGeom>
        </p:spPr>
        <p:txBody>
          <a:bodyPr lIns="121917" tIns="60958" rIns="121917" bIns="60958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  <a:defRPr/>
            </a:pPr>
            <a:r>
              <a:rPr lang="zh-CN" altLang="en-US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高博士</a:t>
            </a:r>
            <a:endParaRPr lang="en-US" altLang="zh-CN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  <a:p>
            <a:pPr marL="0" indent="0" algn="r">
              <a:buFont typeface="Arial" pitchFamily="34" charset="0"/>
              <a:buNone/>
              <a:defRPr/>
            </a:pPr>
            <a:r>
              <a:rPr lang="en-US" altLang="zh-CN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https://www.genbotter.com</a:t>
            </a:r>
            <a:endParaRPr lang="zh-CN" altLang="en-US" sz="19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DD6B3-8961-664A-D86A-85C483B9E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604" y="4334756"/>
            <a:ext cx="3786343" cy="12091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7" grpId="0" animBg="1" autoUpdateAnimBg="0"/>
      <p:bldP spid="3" grpId="0"/>
    </p:bldLst>
  </p:timing>
</p:sld>
</file>

<file path=ppt/theme/theme1.xml><?xml version="1.0" encoding="utf-8"?>
<a:theme xmlns:a="http://schemas.openxmlformats.org/drawingml/2006/main" name="主题1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75513BE3-A3F3-486C-AF8E-97880A65806F}" vid="{F6AEEA76-010C-40F5-942C-95179C8D2E1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35859</TotalTime>
  <Words>168</Words>
  <Application>Microsoft Office PowerPoint</Application>
  <PresentationFormat>自定义</PresentationFormat>
  <Paragraphs>74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微软雅黑 Light</vt:lpstr>
      <vt:lpstr>Arial</vt:lpstr>
      <vt:lpstr>Calibri</vt:lpstr>
      <vt:lpstr>Impact</vt:lpstr>
      <vt:lpstr>Times New Roman</vt:lpstr>
      <vt:lpstr>主题1</vt:lpstr>
      <vt:lpstr>PowerPoint 演示文稿</vt:lpstr>
      <vt:lpstr>PowerPoint 演示文稿</vt:lpstr>
      <vt:lpstr>需求</vt:lpstr>
      <vt:lpstr>一、控制流程—怎么用数据表示OLED的图案？</vt:lpstr>
      <vt:lpstr>显示一个字符“3”</vt:lpstr>
      <vt:lpstr>一、控制流程—发送数据、发送命令给OLED</vt:lpstr>
      <vt:lpstr>二、代码演示</vt:lpstr>
      <vt:lpstr>PowerPoint 演示文稿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jl</dc:creator>
  <cp:lastModifiedBy>高 延增</cp:lastModifiedBy>
  <cp:revision>1130</cp:revision>
  <dcterms:created xsi:type="dcterms:W3CDTF">2003-05-18T11:22:27Z</dcterms:created>
  <dcterms:modified xsi:type="dcterms:W3CDTF">2023-03-31T14:14:36Z</dcterms:modified>
</cp:coreProperties>
</file>