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25D6-FE9E-5A4E-82D4-22546B18C2B0}" type="datetimeFigureOut">
              <a:rPr kumimoji="1" lang="zh-CN" altLang="en-US" smtClean="0"/>
              <a:t>19/4/23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9AFA-7009-CC4F-A58E-70C12BC5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50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25D6-FE9E-5A4E-82D4-22546B18C2B0}" type="datetimeFigureOut">
              <a:rPr kumimoji="1" lang="zh-CN" altLang="en-US" smtClean="0"/>
              <a:t>19/4/23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9AFA-7009-CC4F-A58E-70C12BC5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41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25D6-FE9E-5A4E-82D4-22546B18C2B0}" type="datetimeFigureOut">
              <a:rPr kumimoji="1" lang="zh-CN" altLang="en-US" smtClean="0"/>
              <a:t>19/4/23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9AFA-7009-CC4F-A58E-70C12BC5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00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25D6-FE9E-5A4E-82D4-22546B18C2B0}" type="datetimeFigureOut">
              <a:rPr kumimoji="1" lang="zh-CN" altLang="en-US" smtClean="0"/>
              <a:t>19/4/23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9AFA-7009-CC4F-A58E-70C12BC5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5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25D6-FE9E-5A4E-82D4-22546B18C2B0}" type="datetimeFigureOut">
              <a:rPr kumimoji="1" lang="zh-CN" altLang="en-US" smtClean="0"/>
              <a:t>19/4/23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9AFA-7009-CC4F-A58E-70C12BC5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66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25D6-FE9E-5A4E-82D4-22546B18C2B0}" type="datetimeFigureOut">
              <a:rPr kumimoji="1" lang="zh-CN" altLang="en-US" smtClean="0"/>
              <a:t>19/4/23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9AFA-7009-CC4F-A58E-70C12BC5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831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25D6-FE9E-5A4E-82D4-22546B18C2B0}" type="datetimeFigureOut">
              <a:rPr kumimoji="1" lang="zh-CN" altLang="en-US" smtClean="0"/>
              <a:t>19/4/23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9AFA-7009-CC4F-A58E-70C12BC5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44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25D6-FE9E-5A4E-82D4-22546B18C2B0}" type="datetimeFigureOut">
              <a:rPr kumimoji="1" lang="zh-CN" altLang="en-US" smtClean="0"/>
              <a:t>19/4/23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9AFA-7009-CC4F-A58E-70C12BC5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85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25D6-FE9E-5A4E-82D4-22546B18C2B0}" type="datetimeFigureOut">
              <a:rPr kumimoji="1" lang="zh-CN" altLang="en-US" smtClean="0"/>
              <a:t>19/4/23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9AFA-7009-CC4F-A58E-70C12BC5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348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25D6-FE9E-5A4E-82D4-22546B18C2B0}" type="datetimeFigureOut">
              <a:rPr kumimoji="1" lang="zh-CN" altLang="en-US" smtClean="0"/>
              <a:t>19/4/23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9AFA-7009-CC4F-A58E-70C12BC5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73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25D6-FE9E-5A4E-82D4-22546B18C2B0}" type="datetimeFigureOut">
              <a:rPr kumimoji="1" lang="zh-CN" altLang="en-US" smtClean="0"/>
              <a:t>19/4/23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9AFA-7009-CC4F-A58E-70C12BC5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94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25D6-FE9E-5A4E-82D4-22546B18C2B0}" type="datetimeFigureOut">
              <a:rPr kumimoji="1" lang="zh-CN" altLang="en-US" smtClean="0"/>
              <a:t>19/4/23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E9AFA-7009-CC4F-A58E-70C12BC5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113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8730" y="731263"/>
            <a:ext cx="1269867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Dict1</a:t>
            </a:r>
          </a:p>
        </p:txBody>
      </p:sp>
      <p:sp>
        <p:nvSpPr>
          <p:cNvPr id="5" name="矩形 4"/>
          <p:cNvSpPr/>
          <p:nvPr/>
        </p:nvSpPr>
        <p:spPr>
          <a:xfrm>
            <a:off x="3290108" y="423363"/>
            <a:ext cx="1135184" cy="2059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82512" y="577313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</a:p>
        </p:txBody>
      </p:sp>
      <p:sp>
        <p:nvSpPr>
          <p:cNvPr id="7" name="矩形 6"/>
          <p:cNvSpPr/>
          <p:nvPr/>
        </p:nvSpPr>
        <p:spPr>
          <a:xfrm>
            <a:off x="3482512" y="1595682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num</a:t>
            </a:r>
            <a:endParaRPr kumimoji="1"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5425793" y="500338"/>
            <a:ext cx="1212145" cy="538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Runoob</a:t>
            </a:r>
            <a:endParaRPr kumimoji="1"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5425793" y="1366308"/>
            <a:ext cx="2328088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98956" y="1366308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49332" y="1364756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5142" y="1364756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462270" y="1039164"/>
            <a:ext cx="18278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8" idx="1"/>
          </p:cNvCxnSpPr>
          <p:nvPr/>
        </p:nvCxnSpPr>
        <p:spPr>
          <a:xfrm flipV="1">
            <a:off x="3963522" y="769751"/>
            <a:ext cx="1462271" cy="115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9" idx="1"/>
          </p:cNvCxnSpPr>
          <p:nvPr/>
        </p:nvCxnSpPr>
        <p:spPr>
          <a:xfrm flipV="1">
            <a:off x="3963522" y="1597234"/>
            <a:ext cx="1462271" cy="230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38730" y="1597234"/>
            <a:ext cx="1269867" cy="8852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Dict2</a:t>
            </a:r>
          </a:p>
          <a:p>
            <a:pPr algn="ctr"/>
            <a:r>
              <a:rPr kumimoji="1" lang="zh-CN" altLang="en-US" dirty="0" smtClean="0"/>
              <a:t>通过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赋值</a:t>
            </a:r>
            <a:endParaRPr kumimoji="1" lang="en-US" altLang="zh-CN" dirty="0" smtClean="0"/>
          </a:p>
        </p:txBody>
      </p:sp>
      <p:cxnSp>
        <p:nvCxnSpPr>
          <p:cNvPr id="22" name="直线箭头连接符 21"/>
          <p:cNvCxnSpPr/>
          <p:nvPr/>
        </p:nvCxnSpPr>
        <p:spPr>
          <a:xfrm flipV="1">
            <a:off x="1616194" y="1193114"/>
            <a:ext cx="1673914" cy="865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8730" y="4212837"/>
            <a:ext cx="1269867" cy="8852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Dict2</a:t>
            </a:r>
          </a:p>
          <a:p>
            <a:pPr algn="ctr"/>
            <a:r>
              <a:rPr kumimoji="1" lang="en-US" altLang="zh-CN" dirty="0" err="1" smtClean="0"/>
              <a:t>dict.copy</a:t>
            </a:r>
            <a:endParaRPr kumimoji="1" lang="en-US" altLang="zh-CN" dirty="0" smtClean="0"/>
          </a:p>
        </p:txBody>
      </p:sp>
      <p:sp>
        <p:nvSpPr>
          <p:cNvPr id="25" name="矩形 24"/>
          <p:cNvSpPr/>
          <p:nvPr/>
        </p:nvSpPr>
        <p:spPr>
          <a:xfrm>
            <a:off x="3290108" y="3346867"/>
            <a:ext cx="1135184" cy="2059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82512" y="3500817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</a:p>
        </p:txBody>
      </p:sp>
      <p:sp>
        <p:nvSpPr>
          <p:cNvPr id="27" name="矩形 26"/>
          <p:cNvSpPr/>
          <p:nvPr/>
        </p:nvSpPr>
        <p:spPr>
          <a:xfrm>
            <a:off x="3482512" y="4519186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num</a:t>
            </a:r>
            <a:endParaRPr kumimoji="1" lang="en-US" altLang="zh-CN" dirty="0" smtClean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3963522" y="885214"/>
            <a:ext cx="1462271" cy="2886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3963522" y="1828159"/>
            <a:ext cx="1462271" cy="3117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02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8730" y="1539511"/>
            <a:ext cx="1269867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Dict1</a:t>
            </a:r>
          </a:p>
        </p:txBody>
      </p:sp>
      <p:sp>
        <p:nvSpPr>
          <p:cNvPr id="5" name="矩形 4"/>
          <p:cNvSpPr/>
          <p:nvPr/>
        </p:nvSpPr>
        <p:spPr>
          <a:xfrm>
            <a:off x="3290108" y="1231611"/>
            <a:ext cx="1135184" cy="2059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82512" y="1385561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</a:p>
        </p:txBody>
      </p:sp>
      <p:sp>
        <p:nvSpPr>
          <p:cNvPr id="7" name="矩形 6"/>
          <p:cNvSpPr/>
          <p:nvPr/>
        </p:nvSpPr>
        <p:spPr>
          <a:xfrm>
            <a:off x="3482512" y="2403930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num</a:t>
            </a:r>
            <a:endParaRPr kumimoji="1"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5464274" y="1424049"/>
            <a:ext cx="1212145" cy="538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Runoob</a:t>
            </a:r>
            <a:endParaRPr kumimoji="1"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5425793" y="2174556"/>
            <a:ext cx="2328088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98956" y="2174556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49332" y="2173004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5142" y="2173004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462270" y="1847412"/>
            <a:ext cx="18278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8" idx="1"/>
          </p:cNvCxnSpPr>
          <p:nvPr/>
        </p:nvCxnSpPr>
        <p:spPr>
          <a:xfrm flipV="1">
            <a:off x="4002003" y="1693462"/>
            <a:ext cx="1462271" cy="115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9" idx="1"/>
          </p:cNvCxnSpPr>
          <p:nvPr/>
        </p:nvCxnSpPr>
        <p:spPr>
          <a:xfrm flipV="1">
            <a:off x="3963522" y="2405482"/>
            <a:ext cx="1462271" cy="230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38730" y="2405482"/>
            <a:ext cx="1269867" cy="8852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Dict2</a:t>
            </a:r>
          </a:p>
          <a:p>
            <a:pPr algn="ctr"/>
            <a:r>
              <a:rPr kumimoji="1" lang="zh-CN" altLang="en-US" dirty="0" smtClean="0"/>
              <a:t>通过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赋值</a:t>
            </a:r>
            <a:endParaRPr kumimoji="1" lang="en-US" altLang="zh-CN" dirty="0" smtClean="0"/>
          </a:p>
        </p:txBody>
      </p:sp>
      <p:cxnSp>
        <p:nvCxnSpPr>
          <p:cNvPr id="22" name="直线箭头连接符 21"/>
          <p:cNvCxnSpPr/>
          <p:nvPr/>
        </p:nvCxnSpPr>
        <p:spPr>
          <a:xfrm flipV="1">
            <a:off x="1616194" y="2001362"/>
            <a:ext cx="1673914" cy="865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8730" y="5021085"/>
            <a:ext cx="1269867" cy="8852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Dict2</a:t>
            </a:r>
          </a:p>
          <a:p>
            <a:pPr algn="ctr"/>
            <a:r>
              <a:rPr kumimoji="1" lang="en-US" altLang="zh-CN" dirty="0" err="1" smtClean="0"/>
              <a:t>dict.copy</a:t>
            </a:r>
            <a:endParaRPr kumimoji="1" lang="en-US" altLang="zh-CN" dirty="0" smtClean="0"/>
          </a:p>
        </p:txBody>
      </p:sp>
      <p:sp>
        <p:nvSpPr>
          <p:cNvPr id="25" name="矩形 24"/>
          <p:cNvSpPr/>
          <p:nvPr/>
        </p:nvSpPr>
        <p:spPr>
          <a:xfrm>
            <a:off x="3290108" y="4155115"/>
            <a:ext cx="1135184" cy="2059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82512" y="4309065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</a:p>
        </p:txBody>
      </p:sp>
      <p:sp>
        <p:nvSpPr>
          <p:cNvPr id="27" name="矩形 26"/>
          <p:cNvSpPr/>
          <p:nvPr/>
        </p:nvSpPr>
        <p:spPr>
          <a:xfrm>
            <a:off x="3482512" y="5327434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num</a:t>
            </a:r>
            <a:endParaRPr kumimoji="1" lang="en-US" altLang="zh-CN" dirty="0" smtClean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3963522" y="1693462"/>
            <a:ext cx="1462271" cy="2886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3963522" y="2636407"/>
            <a:ext cx="1462271" cy="3117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309348" y="577313"/>
            <a:ext cx="195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Dic1[user] = “root”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97434" y="3751005"/>
            <a:ext cx="1212145" cy="538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r</a:t>
            </a:r>
            <a:r>
              <a:rPr kumimoji="1" lang="en-US" altLang="zh-CN" dirty="0" err="1" smtClean="0"/>
              <a:t>oot</a:t>
            </a:r>
            <a:endParaRPr kumimoji="1" lang="en-US" altLang="zh-CN" dirty="0" smtClean="0"/>
          </a:p>
        </p:txBody>
      </p:sp>
      <p:sp>
        <p:nvSpPr>
          <p:cNvPr id="3" name="乘 2"/>
          <p:cNvSpPr/>
          <p:nvPr/>
        </p:nvSpPr>
        <p:spPr>
          <a:xfrm>
            <a:off x="4347376" y="1260156"/>
            <a:ext cx="914400" cy="914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>
            <a:endCxn id="24" idx="1"/>
          </p:cNvCxnSpPr>
          <p:nvPr/>
        </p:nvCxnSpPr>
        <p:spPr>
          <a:xfrm>
            <a:off x="3963522" y="1847412"/>
            <a:ext cx="1633912" cy="2173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59091" y="761979"/>
            <a:ext cx="235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Dict</a:t>
            </a:r>
            <a:r>
              <a:rPr kumimoji="1" lang="en-US" altLang="zh-CN" dirty="0" smtClean="0"/>
              <a:t>[“</a:t>
            </a:r>
            <a:r>
              <a:rPr kumimoji="1" lang="en-US" altLang="zh-CN" dirty="0" err="1" smtClean="0"/>
              <a:t>num</a:t>
            </a:r>
            <a:r>
              <a:rPr kumimoji="1" lang="en-US" altLang="zh-CN" dirty="0" smtClean="0"/>
              <a:t>”].remove(1)</a:t>
            </a:r>
            <a:endParaRPr kumimoji="1" lang="zh-CN" altLang="en-US" dirty="0"/>
          </a:p>
        </p:txBody>
      </p:sp>
      <p:sp>
        <p:nvSpPr>
          <p:cNvPr id="18" name="乘 17"/>
          <p:cNvSpPr/>
          <p:nvPr/>
        </p:nvSpPr>
        <p:spPr>
          <a:xfrm>
            <a:off x="5343399" y="1991429"/>
            <a:ext cx="914400" cy="914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 flipV="1">
            <a:off x="1616194" y="5327434"/>
            <a:ext cx="1462270" cy="137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2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8730" y="1539511"/>
            <a:ext cx="1269867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Dict1</a:t>
            </a:r>
          </a:p>
        </p:txBody>
      </p:sp>
      <p:sp>
        <p:nvSpPr>
          <p:cNvPr id="5" name="矩形 4"/>
          <p:cNvSpPr/>
          <p:nvPr/>
        </p:nvSpPr>
        <p:spPr>
          <a:xfrm>
            <a:off x="3290108" y="1231611"/>
            <a:ext cx="1135184" cy="2059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82512" y="1385561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</a:p>
        </p:txBody>
      </p:sp>
      <p:sp>
        <p:nvSpPr>
          <p:cNvPr id="7" name="矩形 6"/>
          <p:cNvSpPr/>
          <p:nvPr/>
        </p:nvSpPr>
        <p:spPr>
          <a:xfrm>
            <a:off x="3482512" y="2403930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num</a:t>
            </a:r>
            <a:endParaRPr kumimoji="1"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5464274" y="1424049"/>
            <a:ext cx="1212145" cy="538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Runoob</a:t>
            </a:r>
            <a:endParaRPr kumimoji="1"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5425793" y="2174556"/>
            <a:ext cx="2328088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98956" y="2174556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49332" y="2173004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5142" y="2173004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462270" y="1847412"/>
            <a:ext cx="18278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8" idx="1"/>
          </p:cNvCxnSpPr>
          <p:nvPr/>
        </p:nvCxnSpPr>
        <p:spPr>
          <a:xfrm flipV="1">
            <a:off x="4002003" y="1693462"/>
            <a:ext cx="1462271" cy="115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9" idx="1"/>
          </p:cNvCxnSpPr>
          <p:nvPr/>
        </p:nvCxnSpPr>
        <p:spPr>
          <a:xfrm flipV="1">
            <a:off x="3963522" y="2405482"/>
            <a:ext cx="1462271" cy="230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92404" y="5021085"/>
            <a:ext cx="1616193" cy="8852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Dict2</a:t>
            </a:r>
          </a:p>
          <a:p>
            <a:pPr algn="ctr"/>
            <a:r>
              <a:rPr kumimoji="1" lang="zh-CN" altLang="zh-CN" dirty="0" err="1"/>
              <a:t>c</a:t>
            </a:r>
            <a:r>
              <a:rPr kumimoji="1" lang="en-US" altLang="zh-CN" dirty="0" err="1" smtClean="0"/>
              <a:t>opy.deepcopy</a:t>
            </a:r>
            <a:endParaRPr kumimoji="1"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3290108" y="4155115"/>
            <a:ext cx="1135184" cy="2059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82512" y="4309065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</a:p>
        </p:txBody>
      </p:sp>
      <p:sp>
        <p:nvSpPr>
          <p:cNvPr id="27" name="矩形 26"/>
          <p:cNvSpPr/>
          <p:nvPr/>
        </p:nvSpPr>
        <p:spPr>
          <a:xfrm>
            <a:off x="3482512" y="5327434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num</a:t>
            </a:r>
            <a:endParaRPr kumimoji="1" lang="en-US" altLang="zh-CN" dirty="0" smtClean="0"/>
          </a:p>
        </p:txBody>
      </p:sp>
      <p:cxnSp>
        <p:nvCxnSpPr>
          <p:cNvPr id="28" name="直线箭头连接符 27"/>
          <p:cNvCxnSpPr/>
          <p:nvPr/>
        </p:nvCxnSpPr>
        <p:spPr>
          <a:xfrm flipV="1">
            <a:off x="1616194" y="5327434"/>
            <a:ext cx="1673914" cy="137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337688" y="5444447"/>
            <a:ext cx="2328088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510851" y="5444447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261227" y="5442895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047037" y="5442895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35" name="直线箭头连接符 34"/>
          <p:cNvCxnSpPr/>
          <p:nvPr/>
        </p:nvCxnSpPr>
        <p:spPr>
          <a:xfrm flipV="1">
            <a:off x="4308800" y="5536024"/>
            <a:ext cx="1028888" cy="230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V="1">
            <a:off x="4002003" y="1808925"/>
            <a:ext cx="1423790" cy="2751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290108" y="481094"/>
            <a:ext cx="29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模块中的</a:t>
            </a:r>
            <a:r>
              <a:rPr kumimoji="1" lang="en-US" altLang="zh-CN" dirty="0" err="1" smtClean="0"/>
              <a:t>deepcopy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64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8730" y="1539511"/>
            <a:ext cx="1269867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Dict1</a:t>
            </a:r>
          </a:p>
        </p:txBody>
      </p:sp>
      <p:sp>
        <p:nvSpPr>
          <p:cNvPr id="5" name="矩形 4"/>
          <p:cNvSpPr/>
          <p:nvPr/>
        </p:nvSpPr>
        <p:spPr>
          <a:xfrm>
            <a:off x="3290108" y="1231611"/>
            <a:ext cx="1135184" cy="2059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82512" y="1385561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</a:p>
        </p:txBody>
      </p:sp>
      <p:sp>
        <p:nvSpPr>
          <p:cNvPr id="7" name="矩形 6"/>
          <p:cNvSpPr/>
          <p:nvPr/>
        </p:nvSpPr>
        <p:spPr>
          <a:xfrm>
            <a:off x="3482512" y="2403930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num</a:t>
            </a:r>
            <a:endParaRPr kumimoji="1"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5464274" y="1424049"/>
            <a:ext cx="1212145" cy="538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Runoob</a:t>
            </a:r>
            <a:endParaRPr kumimoji="1"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5425793" y="2174556"/>
            <a:ext cx="2328088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98956" y="2174556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49332" y="2173004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5142" y="2173004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462270" y="1847412"/>
            <a:ext cx="18278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8" idx="1"/>
          </p:cNvCxnSpPr>
          <p:nvPr/>
        </p:nvCxnSpPr>
        <p:spPr>
          <a:xfrm flipV="1">
            <a:off x="4002003" y="1693462"/>
            <a:ext cx="1462271" cy="115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9" idx="1"/>
          </p:cNvCxnSpPr>
          <p:nvPr/>
        </p:nvCxnSpPr>
        <p:spPr>
          <a:xfrm flipV="1">
            <a:off x="3963522" y="2405482"/>
            <a:ext cx="1462271" cy="230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8730" y="5021085"/>
            <a:ext cx="1269867" cy="8852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Dict2</a:t>
            </a:r>
          </a:p>
          <a:p>
            <a:pPr algn="ctr"/>
            <a:r>
              <a:rPr kumimoji="1" lang="en-US" altLang="zh-CN" dirty="0" err="1" smtClean="0"/>
              <a:t>dict.copy</a:t>
            </a:r>
            <a:endParaRPr kumimoji="1" lang="en-US" altLang="zh-CN" dirty="0" smtClean="0"/>
          </a:p>
        </p:txBody>
      </p:sp>
      <p:sp>
        <p:nvSpPr>
          <p:cNvPr id="25" name="矩形 24"/>
          <p:cNvSpPr/>
          <p:nvPr/>
        </p:nvSpPr>
        <p:spPr>
          <a:xfrm>
            <a:off x="3290108" y="4155115"/>
            <a:ext cx="1135184" cy="2059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82512" y="4309065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</a:p>
        </p:txBody>
      </p:sp>
      <p:sp>
        <p:nvSpPr>
          <p:cNvPr id="27" name="矩形 26"/>
          <p:cNvSpPr/>
          <p:nvPr/>
        </p:nvSpPr>
        <p:spPr>
          <a:xfrm>
            <a:off x="3482512" y="5327434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num</a:t>
            </a:r>
            <a:endParaRPr kumimoji="1"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309348" y="577313"/>
            <a:ext cx="195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Dic1[user] = “root”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 flipV="1">
            <a:off x="1616194" y="5327434"/>
            <a:ext cx="1673914" cy="137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337688" y="5444447"/>
            <a:ext cx="2328088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510851" y="5444447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261227" y="5442895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047037" y="5442895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35" name="直线箭头连接符 34"/>
          <p:cNvCxnSpPr/>
          <p:nvPr/>
        </p:nvCxnSpPr>
        <p:spPr>
          <a:xfrm flipV="1">
            <a:off x="4308800" y="5536024"/>
            <a:ext cx="1028888" cy="230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V="1">
            <a:off x="4002003" y="1808925"/>
            <a:ext cx="1423790" cy="2751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979195" y="692785"/>
            <a:ext cx="1212145" cy="538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root</a:t>
            </a:r>
          </a:p>
        </p:txBody>
      </p:sp>
      <p:sp>
        <p:nvSpPr>
          <p:cNvPr id="3" name="乘 2"/>
          <p:cNvSpPr/>
          <p:nvPr/>
        </p:nvSpPr>
        <p:spPr>
          <a:xfrm>
            <a:off x="4540734" y="1443297"/>
            <a:ext cx="615693" cy="61579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>
            <a:endCxn id="29" idx="1"/>
          </p:cNvCxnSpPr>
          <p:nvPr/>
        </p:nvCxnSpPr>
        <p:spPr>
          <a:xfrm flipV="1">
            <a:off x="3963522" y="962198"/>
            <a:ext cx="2015673" cy="731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99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8730" y="1539511"/>
            <a:ext cx="1269867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Dict1</a:t>
            </a:r>
          </a:p>
        </p:txBody>
      </p:sp>
      <p:sp>
        <p:nvSpPr>
          <p:cNvPr id="5" name="矩形 4"/>
          <p:cNvSpPr/>
          <p:nvPr/>
        </p:nvSpPr>
        <p:spPr>
          <a:xfrm>
            <a:off x="3290108" y="1231611"/>
            <a:ext cx="1135184" cy="2059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82512" y="1385561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</a:p>
        </p:txBody>
      </p:sp>
      <p:sp>
        <p:nvSpPr>
          <p:cNvPr id="7" name="矩形 6"/>
          <p:cNvSpPr/>
          <p:nvPr/>
        </p:nvSpPr>
        <p:spPr>
          <a:xfrm>
            <a:off x="3482512" y="2403930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num</a:t>
            </a:r>
            <a:endParaRPr kumimoji="1"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5464274" y="1424049"/>
            <a:ext cx="1212145" cy="538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Runoob</a:t>
            </a:r>
            <a:endParaRPr kumimoji="1"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5425793" y="2174556"/>
            <a:ext cx="2328088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98956" y="2174556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49332" y="2173004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5142" y="2173004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462270" y="1847412"/>
            <a:ext cx="18278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8" idx="1"/>
          </p:cNvCxnSpPr>
          <p:nvPr/>
        </p:nvCxnSpPr>
        <p:spPr>
          <a:xfrm flipV="1">
            <a:off x="4002003" y="1693462"/>
            <a:ext cx="1462271" cy="115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9" idx="1"/>
          </p:cNvCxnSpPr>
          <p:nvPr/>
        </p:nvCxnSpPr>
        <p:spPr>
          <a:xfrm flipV="1">
            <a:off x="3963522" y="2405482"/>
            <a:ext cx="1462271" cy="230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8730" y="5021085"/>
            <a:ext cx="1269867" cy="8852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Dict2</a:t>
            </a:r>
          </a:p>
          <a:p>
            <a:pPr algn="ctr"/>
            <a:r>
              <a:rPr kumimoji="1" lang="en-US" altLang="zh-CN" dirty="0" err="1" smtClean="0"/>
              <a:t>dict.copy</a:t>
            </a:r>
            <a:endParaRPr kumimoji="1" lang="en-US" altLang="zh-CN" dirty="0" smtClean="0"/>
          </a:p>
        </p:txBody>
      </p:sp>
      <p:sp>
        <p:nvSpPr>
          <p:cNvPr id="25" name="矩形 24"/>
          <p:cNvSpPr/>
          <p:nvPr/>
        </p:nvSpPr>
        <p:spPr>
          <a:xfrm>
            <a:off x="3290108" y="4155115"/>
            <a:ext cx="1135184" cy="2059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82512" y="4309065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</a:p>
        </p:txBody>
      </p:sp>
      <p:sp>
        <p:nvSpPr>
          <p:cNvPr id="27" name="矩形 26"/>
          <p:cNvSpPr/>
          <p:nvPr/>
        </p:nvSpPr>
        <p:spPr>
          <a:xfrm>
            <a:off x="3482512" y="5327434"/>
            <a:ext cx="750376" cy="615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num</a:t>
            </a:r>
            <a:endParaRPr kumimoji="1"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309348" y="577313"/>
            <a:ext cx="195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Dic1[user] = “root”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 flipV="1">
            <a:off x="1616194" y="5327434"/>
            <a:ext cx="1673914" cy="137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337688" y="5444447"/>
            <a:ext cx="2328088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510851" y="5444447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261227" y="5442895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047037" y="5442895"/>
            <a:ext cx="288606" cy="461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35" name="直线箭头连接符 34"/>
          <p:cNvCxnSpPr/>
          <p:nvPr/>
        </p:nvCxnSpPr>
        <p:spPr>
          <a:xfrm flipV="1">
            <a:off x="4308800" y="5536024"/>
            <a:ext cx="1028888" cy="230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V="1">
            <a:off x="4002003" y="1808925"/>
            <a:ext cx="1423790" cy="2751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979195" y="692785"/>
            <a:ext cx="1212145" cy="538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root</a:t>
            </a:r>
          </a:p>
        </p:txBody>
      </p:sp>
      <p:sp>
        <p:nvSpPr>
          <p:cNvPr id="3" name="乘 2"/>
          <p:cNvSpPr/>
          <p:nvPr/>
        </p:nvSpPr>
        <p:spPr>
          <a:xfrm>
            <a:off x="4540734" y="1443297"/>
            <a:ext cx="615693" cy="61579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>
            <a:endCxn id="29" idx="1"/>
          </p:cNvCxnSpPr>
          <p:nvPr/>
        </p:nvCxnSpPr>
        <p:spPr>
          <a:xfrm flipV="1">
            <a:off x="3963522" y="962198"/>
            <a:ext cx="2015673" cy="731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5773" y="150259"/>
            <a:ext cx="235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Dict</a:t>
            </a:r>
            <a:r>
              <a:rPr kumimoji="1" lang="en-US" altLang="zh-CN" dirty="0" smtClean="0"/>
              <a:t>[“</a:t>
            </a:r>
            <a:r>
              <a:rPr kumimoji="1" lang="en-US" altLang="zh-CN" dirty="0" err="1" smtClean="0"/>
              <a:t>num</a:t>
            </a:r>
            <a:r>
              <a:rPr kumimoji="1" lang="en-US" altLang="zh-CN" dirty="0" smtClean="0"/>
              <a:t>”].remove(1)</a:t>
            </a:r>
            <a:endParaRPr kumimoji="1" lang="zh-CN" altLang="en-US" dirty="0"/>
          </a:p>
        </p:txBody>
      </p:sp>
      <p:sp>
        <p:nvSpPr>
          <p:cNvPr id="12" name="乘 11"/>
          <p:cNvSpPr/>
          <p:nvPr/>
        </p:nvSpPr>
        <p:spPr>
          <a:xfrm>
            <a:off x="5289113" y="2001362"/>
            <a:ext cx="914400" cy="914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67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126</Words>
  <Application>Microsoft Macintosh PowerPoint</Application>
  <PresentationFormat>全屏显示(4:3)</PresentationFormat>
  <Paragraphs>77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青云</dc:creator>
  <cp:lastModifiedBy>青云</cp:lastModifiedBy>
  <cp:revision>3</cp:revision>
  <dcterms:created xsi:type="dcterms:W3CDTF">2019-04-23T08:32:39Z</dcterms:created>
  <dcterms:modified xsi:type="dcterms:W3CDTF">2019-04-23T08:51:38Z</dcterms:modified>
</cp:coreProperties>
</file>