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29" autoAdjust="0"/>
    <p:restoredTop sz="90991" autoAdjust="0"/>
  </p:normalViewPr>
  <p:slideViewPr>
    <p:cSldViewPr snapToGrid="0" snapToObjects="1">
      <p:cViewPr varScale="1">
        <p:scale>
          <a:sx n="79" d="100"/>
          <a:sy n="79" d="100"/>
        </p:scale>
        <p:origin x="-2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1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8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5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6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2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9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5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29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13E0C-02CD-C64C-8399-D6FCAE2EC992}" type="datetimeFigureOut">
              <a:rPr kumimoji="1" lang="zh-CN" altLang="en-US" smtClean="0"/>
              <a:t>19/4/29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0F1A-E1B8-C84C-8824-6A74DFFAE6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8785" y="417950"/>
            <a:ext cx="1334421" cy="819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Person1</a:t>
            </a:r>
          </a:p>
        </p:txBody>
      </p:sp>
      <p:sp>
        <p:nvSpPr>
          <p:cNvPr id="7" name="矩形 6"/>
          <p:cNvSpPr/>
          <p:nvPr/>
        </p:nvSpPr>
        <p:spPr>
          <a:xfrm>
            <a:off x="578785" y="1631300"/>
            <a:ext cx="1334421" cy="819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Student</a:t>
            </a:r>
          </a:p>
        </p:txBody>
      </p:sp>
      <p:cxnSp>
        <p:nvCxnSpPr>
          <p:cNvPr id="9" name="直线箭头连接符 8"/>
          <p:cNvCxnSpPr>
            <a:stCxn id="7" idx="0"/>
            <a:endCxn id="4" idx="2"/>
          </p:cNvCxnSpPr>
          <p:nvPr/>
        </p:nvCxnSpPr>
        <p:spPr>
          <a:xfrm flipV="1">
            <a:off x="1245996" y="1237776"/>
            <a:ext cx="0" cy="393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89087" y="1631300"/>
            <a:ext cx="1334421" cy="819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Speak</a:t>
            </a:r>
            <a:r>
              <a:rPr kumimoji="1" lang="zh-CN" altLang="zh-CN" dirty="0" smtClean="0"/>
              <a:t>e</a:t>
            </a:r>
            <a:r>
              <a:rPr kumimoji="1" lang="en-US" altLang="zh-CN" dirty="0" smtClean="0"/>
              <a:t>r</a:t>
            </a:r>
          </a:p>
        </p:txBody>
      </p:sp>
      <p:cxnSp>
        <p:nvCxnSpPr>
          <p:cNvPr id="12" name="直线箭头连接符 11"/>
          <p:cNvCxnSpPr/>
          <p:nvPr/>
        </p:nvCxnSpPr>
        <p:spPr>
          <a:xfrm flipH="1" flipV="1">
            <a:off x="1913206" y="1237776"/>
            <a:ext cx="1688125" cy="393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8785" y="3263226"/>
            <a:ext cx="4067573" cy="11252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Sample</a:t>
            </a:r>
          </a:p>
          <a:p>
            <a:pPr algn="ctr"/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的实例</a:t>
            </a:r>
            <a:endParaRPr kumimoji="1" lang="en-US" altLang="zh-CN" dirty="0" smtClean="0"/>
          </a:p>
        </p:txBody>
      </p:sp>
      <p:cxnSp>
        <p:nvCxnSpPr>
          <p:cNvPr id="15" name="直线箭头连接符 14"/>
          <p:cNvCxnSpPr/>
          <p:nvPr/>
        </p:nvCxnSpPr>
        <p:spPr>
          <a:xfrm flipH="1" flipV="1">
            <a:off x="3440556" y="2451126"/>
            <a:ext cx="160773" cy="81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1045029" y="2451126"/>
            <a:ext cx="32154" cy="81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3784543" y="2845900"/>
            <a:ext cx="330591" cy="2977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9" name="线形标注 1 18"/>
          <p:cNvSpPr/>
          <p:nvPr/>
        </p:nvSpPr>
        <p:spPr>
          <a:xfrm>
            <a:off x="1236951" y="2716675"/>
            <a:ext cx="330591" cy="2977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77183" y="5047552"/>
            <a:ext cx="6257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speak</a:t>
            </a:r>
            <a:r>
              <a:rPr kumimoji="1" lang="zh-CN" altLang="en-US" dirty="0" smtClean="0"/>
              <a:t>的顺序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经典类：</a:t>
            </a:r>
            <a:r>
              <a:rPr kumimoji="1" lang="en-US" altLang="zh-CN" dirty="0" smtClean="0"/>
              <a:t> Sample </a:t>
            </a:r>
            <a:r>
              <a:rPr kumimoji="1" lang="en-US" altLang="zh-CN" dirty="0" smtClean="0">
                <a:sym typeface="Wingdings"/>
              </a:rPr>
              <a:t> Speaker</a:t>
            </a:r>
            <a:r>
              <a:rPr kumimoji="1" lang="zh-CN" altLang="en-US" dirty="0" smtClean="0">
                <a:sym typeface="Wingdings"/>
              </a:rPr>
              <a:t> </a:t>
            </a:r>
            <a:r>
              <a:rPr kumimoji="1" lang="en-US" altLang="zh-CN" dirty="0" smtClean="0">
                <a:sym typeface="Wingdings"/>
              </a:rPr>
              <a:t> Person2  Student  Person1</a:t>
            </a:r>
          </a:p>
          <a:p>
            <a:r>
              <a:rPr kumimoji="1" lang="zh-CN" altLang="en-US" dirty="0" smtClean="0">
                <a:sym typeface="Wingdings"/>
              </a:rPr>
              <a:t>新式类：</a:t>
            </a:r>
            <a:r>
              <a:rPr kumimoji="1" lang="en-US" altLang="zh-CN" dirty="0" smtClean="0">
                <a:sym typeface="Wingdings"/>
              </a:rPr>
              <a:t>Sample  Speaker 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zh-CN" altLang="zh-CN" dirty="0" smtClean="0">
                <a:sym typeface="Wingdings"/>
              </a:rPr>
              <a:t>S</a:t>
            </a:r>
            <a:r>
              <a:rPr kumimoji="1" lang="en-US" altLang="zh-CN" dirty="0" err="1" smtClean="0">
                <a:sym typeface="Wingdings"/>
              </a:rPr>
              <a:t>tudent</a:t>
            </a:r>
            <a:r>
              <a:rPr kumimoji="1" lang="en-US" altLang="zh-CN" dirty="0" smtClean="0">
                <a:sym typeface="Wingdings"/>
              </a:rPr>
              <a:t>   Person1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青云</dc:creator>
  <cp:lastModifiedBy>青云</cp:lastModifiedBy>
  <cp:revision>11</cp:revision>
  <dcterms:created xsi:type="dcterms:W3CDTF">2019-04-29T03:27:57Z</dcterms:created>
  <dcterms:modified xsi:type="dcterms:W3CDTF">2019-04-29T03:45:55Z</dcterms:modified>
</cp:coreProperties>
</file>