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CEA8-7BB7-4097-BB03-955AA27F6D61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E5A9-4A91-4810-93AB-D266A291B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66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CEA8-7BB7-4097-BB03-955AA27F6D61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E5A9-4A91-4810-93AB-D266A291B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7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CEA8-7BB7-4097-BB03-955AA27F6D61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E5A9-4A91-4810-93AB-D266A291B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85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CEA8-7BB7-4097-BB03-955AA27F6D61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E5A9-4A91-4810-93AB-D266A291B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94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CEA8-7BB7-4097-BB03-955AA27F6D61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E5A9-4A91-4810-93AB-D266A291B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6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CEA8-7BB7-4097-BB03-955AA27F6D61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E5A9-4A91-4810-93AB-D266A291B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19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CEA8-7BB7-4097-BB03-955AA27F6D61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E5A9-4A91-4810-93AB-D266A291B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70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CEA8-7BB7-4097-BB03-955AA27F6D61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E5A9-4A91-4810-93AB-D266A291B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46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CEA8-7BB7-4097-BB03-955AA27F6D61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E5A9-4A91-4810-93AB-D266A291B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8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CEA8-7BB7-4097-BB03-955AA27F6D61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E5A9-4A91-4810-93AB-D266A291B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2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CEA8-7BB7-4097-BB03-955AA27F6D61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E5A9-4A91-4810-93AB-D266A291B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26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CEA8-7BB7-4097-BB03-955AA27F6D61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4E5A9-4A91-4810-93AB-D266A291B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4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9465" y="1662545"/>
            <a:ext cx="4411683" cy="2701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5647" y="1662545"/>
            <a:ext cx="1502228" cy="1502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692738" y="1662544"/>
            <a:ext cx="1502228" cy="1502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95647" y="4017817"/>
            <a:ext cx="1502228" cy="1502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5" idx="2"/>
            <a:endCxn id="7" idx="0"/>
          </p:cNvCxnSpPr>
          <p:nvPr/>
        </p:nvCxnSpPr>
        <p:spPr>
          <a:xfrm>
            <a:off x="1546761" y="3164774"/>
            <a:ext cx="0" cy="853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3"/>
          </p:cNvCxnSpPr>
          <p:nvPr/>
        </p:nvCxnSpPr>
        <p:spPr>
          <a:xfrm flipV="1">
            <a:off x="2297875" y="2413658"/>
            <a:ext cx="1098468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1"/>
          </p:cNvCxnSpPr>
          <p:nvPr/>
        </p:nvCxnSpPr>
        <p:spPr>
          <a:xfrm flipH="1" flipV="1">
            <a:off x="7594270" y="2413658"/>
            <a:ext cx="1098468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52012" y="1179798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16959" y="1179798"/>
            <a:ext cx="65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40427" y="354655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01638" y="117979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396343" y="2042551"/>
            <a:ext cx="843148" cy="74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Controller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6751122" y="2042551"/>
            <a:ext cx="843148" cy="74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Repository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5318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LWJ</dc:creator>
  <cp:lastModifiedBy>LWJ</cp:lastModifiedBy>
  <cp:revision>1</cp:revision>
  <dcterms:created xsi:type="dcterms:W3CDTF">2021-05-04T08:40:47Z</dcterms:created>
  <dcterms:modified xsi:type="dcterms:W3CDTF">2021-05-04T08:46:53Z</dcterms:modified>
</cp:coreProperties>
</file>