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9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CBE0-8A2B-459A-A6E0-549A11B31E38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979B-FD02-4584-9C82-197EAFBB1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39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CBE0-8A2B-459A-A6E0-549A11B31E38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979B-FD02-4584-9C82-197EAFBB1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14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CBE0-8A2B-459A-A6E0-549A11B31E38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979B-FD02-4584-9C82-197EAFBB1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95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CBE0-8A2B-459A-A6E0-549A11B31E38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979B-FD02-4584-9C82-197EAFBB1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5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CBE0-8A2B-459A-A6E0-549A11B31E38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979B-FD02-4584-9C82-197EAFBB1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38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CBE0-8A2B-459A-A6E0-549A11B31E38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979B-FD02-4584-9C82-197EAFBB1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63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CBE0-8A2B-459A-A6E0-549A11B31E38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979B-FD02-4584-9C82-197EAFBB1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2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CBE0-8A2B-459A-A6E0-549A11B31E38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979B-FD02-4584-9C82-197EAFBB1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04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CBE0-8A2B-459A-A6E0-549A11B31E38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979B-FD02-4584-9C82-197EAFBB1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7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CBE0-8A2B-459A-A6E0-549A11B31E38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979B-FD02-4584-9C82-197EAFBB1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60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CBE0-8A2B-459A-A6E0-549A11B31E38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979B-FD02-4584-9C82-197EAFBB1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42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DCBE0-8A2B-459A-A6E0-549A11B31E38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3979B-FD02-4584-9C82-197EAFBB1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86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37982" y="968990"/>
            <a:ext cx="65918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AllMerge</a:t>
            </a:r>
            <a:r>
              <a:rPr lang="zh-CN" altLang="en-US" sz="2800" dirty="0" smtClean="0"/>
              <a:t>程序</a:t>
            </a:r>
            <a:endParaRPr lang="en-US" altLang="zh-CN" sz="2800" dirty="0" smtClean="0"/>
          </a:p>
          <a:p>
            <a:r>
              <a:rPr lang="zh-CN" altLang="en-US" dirty="0" smtClean="0"/>
              <a:t>功能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将同一文件夹下的多个</a:t>
            </a:r>
            <a:r>
              <a:rPr lang="en-US" altLang="zh-CN" dirty="0" smtClean="0"/>
              <a:t>csv</a:t>
            </a:r>
            <a:r>
              <a:rPr lang="zh-CN" altLang="en-US" dirty="0" smtClean="0"/>
              <a:t>文件按照第一列合并成一个文件</a:t>
            </a:r>
            <a:endParaRPr lang="en-US" altLang="zh-CN" dirty="0" smtClean="0"/>
          </a:p>
          <a:p>
            <a:r>
              <a:rPr lang="zh-CN" altLang="en-US" dirty="0" smtClean="0"/>
              <a:t>版本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perl</a:t>
            </a:r>
            <a:r>
              <a:rPr lang="en-US" altLang="zh-CN" dirty="0" smtClean="0"/>
              <a:t> </a:t>
            </a:r>
            <a:r>
              <a:rPr lang="en-US" altLang="zh-CN" dirty="0"/>
              <a:t>or</a:t>
            </a:r>
            <a:r>
              <a:rPr lang="en-US" altLang="zh-CN" dirty="0" smtClean="0"/>
              <a:t> exe</a:t>
            </a:r>
          </a:p>
          <a:p>
            <a:r>
              <a:rPr lang="zh-CN" altLang="en-US" dirty="0" smtClean="0"/>
              <a:t>时间</a:t>
            </a:r>
            <a:r>
              <a:rPr lang="en-US" altLang="zh-CN" dirty="0" smtClean="0"/>
              <a:t>:20150901</a:t>
            </a:r>
          </a:p>
          <a:p>
            <a:r>
              <a:rPr lang="zh-CN" altLang="en-US" dirty="0" smtClean="0"/>
              <a:t>联系</a:t>
            </a:r>
            <a:r>
              <a:rPr lang="en-US" altLang="zh-CN" smtClean="0"/>
              <a:t>:wjlong0318@163.com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91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786" y="488263"/>
            <a:ext cx="6543675" cy="6181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39401" y="118931"/>
            <a:ext cx="401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将要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的文件里的逗号替换掉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16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672" y="835782"/>
            <a:ext cx="8052533" cy="567419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39401" y="118931"/>
            <a:ext cx="401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文件另存为</a:t>
            </a:r>
            <a:r>
              <a:rPr lang="en-US" altLang="zh-CN" dirty="0" smtClean="0"/>
              <a:t>CSV</a:t>
            </a:r>
            <a:r>
              <a:rPr lang="zh-CN" altLang="en-US" dirty="0" smtClean="0"/>
              <a:t>格式的文件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801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857" y="691096"/>
            <a:ext cx="9768285" cy="547580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107138" y="105284"/>
            <a:ext cx="617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将多个</a:t>
            </a:r>
            <a:r>
              <a:rPr lang="en-US" altLang="zh-CN" dirty="0" smtClean="0"/>
              <a:t>csv</a:t>
            </a:r>
            <a:r>
              <a:rPr lang="zh-CN" altLang="en-US" dirty="0" smtClean="0"/>
              <a:t>文件和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程序文件放入同一个文件夹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81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594" y="850070"/>
            <a:ext cx="9601200" cy="62769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39400" y="118931"/>
            <a:ext cx="562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双击</a:t>
            </a:r>
            <a:r>
              <a:rPr lang="en-US" altLang="zh-CN" dirty="0" smtClean="0"/>
              <a:t>Allmerge.exe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的文件</a:t>
            </a:r>
            <a:r>
              <a:rPr lang="en-US" altLang="zh-CN" dirty="0" smtClean="0"/>
              <a:t>summary.csv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142205" y="4481384"/>
            <a:ext cx="17958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请回车！！！！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4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27" y="419100"/>
            <a:ext cx="7620000" cy="6438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39401" y="118931"/>
            <a:ext cx="401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双击打开生成的</a:t>
            </a:r>
            <a:r>
              <a:rPr lang="en-US" altLang="zh-CN" dirty="0" smtClean="0"/>
              <a:t>summary.csv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79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91</Words>
  <Application>Microsoft Office PowerPoint</Application>
  <PresentationFormat>宽屏</PresentationFormat>
  <Paragraphs>11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jinlong wang</dc:creator>
  <cp:lastModifiedBy>jinlong wang</cp:lastModifiedBy>
  <cp:revision>3</cp:revision>
  <dcterms:created xsi:type="dcterms:W3CDTF">2015-09-01T04:28:13Z</dcterms:created>
  <dcterms:modified xsi:type="dcterms:W3CDTF">2016-03-29T13:14:30Z</dcterms:modified>
</cp:coreProperties>
</file>