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doop" TargetMode="External"/><Relationship Id="rId4" Type="http://schemas.openxmlformats.org/officeDocument/2006/relationships/hyperlink" Target="http://en.wikipedia.org/wiki/Apache_Hive%23cite_note-1" TargetMode="External"/><Relationship Id="rId5" Type="http://schemas.openxmlformats.org/officeDocument/2006/relationships/hyperlink" Target="http://en.wikipedia.org/wiki/Facebook" TargetMode="External"/><Relationship Id="rId6" Type="http://schemas.openxmlformats.org/officeDocument/2006/relationships/hyperlink" Target="http://en.wikipedia.org/wiki/Netfli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ata_warehou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Apache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Jian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11/28/2013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6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91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Count how many books were published each year</a:t>
            </a:r>
          </a:p>
          <a:p>
            <a:r>
              <a:rPr lang="en-US" sz="1800" dirty="0" smtClean="0"/>
              <a:t>hive</a:t>
            </a:r>
            <a:r>
              <a:rPr lang="en-US" sz="1800" dirty="0"/>
              <a:t>&gt; </a:t>
            </a:r>
            <a:r>
              <a:rPr lang="en-US" sz="1800" b="1" dirty="0"/>
              <a:t>select </a:t>
            </a:r>
            <a:r>
              <a:rPr lang="en-US" sz="1800" b="1" dirty="0" err="1"/>
              <a:t>yearofpublication</a:t>
            </a:r>
            <a:r>
              <a:rPr lang="en-US" sz="1800" b="1" dirty="0"/>
              <a:t>, count(</a:t>
            </a:r>
            <a:r>
              <a:rPr lang="en-US" sz="1800" b="1" dirty="0" err="1"/>
              <a:t>booktitle</a:t>
            </a:r>
            <a:r>
              <a:rPr lang="en-US" sz="1800" b="1" dirty="0"/>
              <a:t>) from </a:t>
            </a:r>
            <a:r>
              <a:rPr lang="en-US" sz="1800" b="1" dirty="0" err="1"/>
              <a:t>bxdataset</a:t>
            </a:r>
            <a:r>
              <a:rPr lang="en-US" sz="1800" b="1" dirty="0"/>
              <a:t> group by </a:t>
            </a:r>
            <a:r>
              <a:rPr lang="en-US" sz="1800" b="1" dirty="0" err="1"/>
              <a:t>yearofpublication</a:t>
            </a:r>
            <a:r>
              <a:rPr lang="en-US" sz="1800" b="1" dirty="0" smtClean="0"/>
              <a:t>;</a:t>
            </a:r>
          </a:p>
          <a:p>
            <a:pPr marL="0" indent="0">
              <a:buNone/>
            </a:pP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dirty="0"/>
          </a:p>
        </p:txBody>
      </p:sp>
      <p:pic>
        <p:nvPicPr>
          <p:cNvPr id="4" name="Picture 3" descr="Screen Shot 2013-10-27 at 9.1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800"/>
            <a:ext cx="899746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7" y="167549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Only show years when total books # published are bigger </a:t>
            </a:r>
            <a:r>
              <a:rPr lang="en-US" sz="1800" smtClean="0"/>
              <a:t>than 1000</a:t>
            </a:r>
            <a:endParaRPr lang="en-US" sz="1800" dirty="0" smtClean="0"/>
          </a:p>
        </p:txBody>
      </p:sp>
      <p:pic>
        <p:nvPicPr>
          <p:cNvPr id="5" name="Picture 4" descr="Screen Shot 2013-10-28 at 4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542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05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rapid iteration of ad-hoc queries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Can perform complex joins with minimal code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Scales to handle much more data than many similar systems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66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Apache Hive is a </a:t>
            </a:r>
            <a:r>
              <a:rPr lang="en-US" sz="2400" dirty="0" smtClean="0">
                <a:hlinkClick r:id="rId2" tooltip="Data warehouse"/>
              </a:rPr>
              <a:t>data warehouse</a:t>
            </a:r>
            <a:r>
              <a:rPr lang="en-US" sz="2400" dirty="0" smtClean="0"/>
              <a:t> infrastructure built on top of </a:t>
            </a:r>
            <a:r>
              <a:rPr lang="en-US" sz="2400" dirty="0" smtClean="0">
                <a:hlinkClick r:id="rId3" tooltip="Hadoop"/>
              </a:rPr>
              <a:t>Hadoop</a:t>
            </a:r>
            <a:r>
              <a:rPr lang="en-US" sz="2400" dirty="0" smtClean="0"/>
              <a:t> for providing data summarization, query, and analysis.</a:t>
            </a:r>
            <a:r>
              <a:rPr lang="en-US" sz="2400" baseline="30000" dirty="0" smtClean="0">
                <a:hlinkClick r:id="rId4"/>
              </a:rPr>
              <a:t>[1]</a:t>
            </a:r>
            <a:r>
              <a:rPr lang="en-US" sz="2400" dirty="0" smtClean="0"/>
              <a:t> While initially </a:t>
            </a:r>
            <a:r>
              <a:rPr lang="en-US" sz="2400" dirty="0" err="1" smtClean="0"/>
              <a:t>develoother</a:t>
            </a:r>
            <a:r>
              <a:rPr lang="en-US" sz="2400" dirty="0" smtClean="0"/>
              <a:t> </a:t>
            </a:r>
            <a:r>
              <a:rPr lang="en-US" sz="2400" dirty="0" err="1" smtClean="0"/>
              <a:t>ped</a:t>
            </a:r>
            <a:r>
              <a:rPr lang="en-US" sz="2400" dirty="0" smtClean="0"/>
              <a:t> by </a:t>
            </a:r>
            <a:r>
              <a:rPr lang="en-US" sz="2400" dirty="0" smtClean="0">
                <a:hlinkClick r:id="rId5" tooltip="Facebook"/>
              </a:rPr>
              <a:t>Facebook</a:t>
            </a:r>
            <a:r>
              <a:rPr lang="en-US" sz="2400" dirty="0" smtClean="0"/>
              <a:t>, Apache Hive is now used and developed by companies such as </a:t>
            </a:r>
            <a:r>
              <a:rPr lang="en-US" sz="2400" dirty="0" smtClean="0">
                <a:hlinkClick r:id="rId6" tooltip="Netflix"/>
              </a:rPr>
              <a:t>Netflix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Built at </a:t>
            </a:r>
            <a:r>
              <a:rPr lang="en-US" sz="2400" dirty="0" smtClean="0"/>
              <a:t>Facebook</a:t>
            </a:r>
            <a:endParaRPr lang="en-US" sz="2400" dirty="0"/>
          </a:p>
          <a:p>
            <a:r>
              <a:rPr lang="en-US" sz="2400" dirty="0" smtClean="0"/>
              <a:t>Tools to enable easy data extract/transform/load (ETL)</a:t>
            </a:r>
          </a:p>
          <a:p>
            <a:r>
              <a:rPr lang="en-US" sz="2400" dirty="0" smtClean="0"/>
              <a:t>A mechanism to impose structure on a variety of data formats </a:t>
            </a:r>
          </a:p>
          <a:p>
            <a:r>
              <a:rPr lang="en-US" sz="2400" dirty="0" smtClean="0"/>
              <a:t>Access to files stored either directly in Apache HDFS (TM) or in other data storage systems such as Apache </a:t>
            </a:r>
            <a:r>
              <a:rPr lang="en-US" sz="2400" dirty="0" err="1" smtClean="0"/>
              <a:t>HBase</a:t>
            </a:r>
            <a:r>
              <a:rPr lang="en-US" sz="2400" dirty="0" smtClean="0"/>
              <a:t> (TM)</a:t>
            </a:r>
          </a:p>
          <a:p>
            <a:r>
              <a:rPr lang="en-US" sz="2400" dirty="0" smtClean="0"/>
              <a:t>Query execution via </a:t>
            </a:r>
            <a:r>
              <a:rPr lang="en-US" sz="2400" dirty="0" err="1" smtClean="0"/>
              <a:t>MapReduce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27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234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234"/>
            <a:ext cx="8229600" cy="4525963"/>
          </a:xfrm>
        </p:spPr>
        <p:txBody>
          <a:bodyPr/>
          <a:lstStyle/>
          <a:p>
            <a:r>
              <a:rPr lang="en-US" dirty="0"/>
              <a:t>Shell: allows interactive queries like MySQL shell connected to database </a:t>
            </a:r>
            <a:endParaRPr lang="en-US" dirty="0" smtClean="0"/>
          </a:p>
          <a:p>
            <a:r>
              <a:rPr lang="en-US" dirty="0"/>
              <a:t>– Also supports web and JDBC clients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Driver: session handles, fetch, execute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Compiler: parse, plan, optimize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Execution engine: DAG of stages (M/R, HDFS, or metadata)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Metastore</a:t>
            </a:r>
            <a:r>
              <a:rPr lang="en-US" dirty="0"/>
              <a:t>: schema, location in HDFS, </a:t>
            </a:r>
            <a:r>
              <a:rPr lang="en-US" dirty="0" err="1"/>
              <a:t>SerDe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94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Hive Applications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processing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Text mining </a:t>
            </a:r>
            <a:endParaRPr lang="en-US" dirty="0" smtClean="0"/>
          </a:p>
          <a:p>
            <a:r>
              <a:rPr lang="en-US" dirty="0"/>
              <a:t>Hive Applications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Document indexing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Customer-facing business intelligence (e.g., Google Analytics)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Predictive modeling, hypothesis testing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Model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Tables </a:t>
            </a:r>
            <a:endParaRPr lang="en-US" dirty="0" smtClean="0"/>
          </a:p>
          <a:p>
            <a:r>
              <a:rPr lang="en-US" dirty="0"/>
              <a:t>Data Model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Typed columns (</a:t>
            </a:r>
            <a:r>
              <a:rPr lang="en-US" dirty="0" err="1"/>
              <a:t>int</a:t>
            </a:r>
            <a:r>
              <a:rPr lang="en-US" dirty="0"/>
              <a:t>, float, string, date, </a:t>
            </a:r>
            <a:r>
              <a:rPr lang="en-US" dirty="0" err="1"/>
              <a:t>boolean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Also, list: map (for JSON-like 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Partitions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e.g., to range-partition tables by date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Buckets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Hash partitions within ranges (useful for </a:t>
            </a:r>
            <a:r>
              <a:rPr lang="en-US" dirty="0" smtClean="0"/>
              <a:t>  sampling</a:t>
            </a:r>
            <a:r>
              <a:rPr lang="en-US" dirty="0"/>
              <a:t>, join optimization)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Layout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26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Warehouse </a:t>
            </a:r>
            <a:r>
              <a:rPr lang="en-US" dirty="0"/>
              <a:t>directory in HDFS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e.g., /home/hive/warehouse</a:t>
            </a:r>
            <a:br>
              <a:rPr lang="en-US" dirty="0"/>
            </a:br>
            <a:r>
              <a:rPr lang="en-US" dirty="0"/>
              <a:t>• Tables stored in subdirectories of </a:t>
            </a:r>
            <a:r>
              <a:rPr lang="en-US" dirty="0" smtClean="0"/>
              <a:t>warehouse </a:t>
            </a:r>
          </a:p>
          <a:p>
            <a:pPr marL="0" indent="0">
              <a:buNone/>
            </a:pPr>
            <a:r>
              <a:rPr lang="en-US" dirty="0" smtClean="0"/>
              <a:t>   – </a:t>
            </a:r>
            <a:r>
              <a:rPr lang="en-US" dirty="0"/>
              <a:t>Partitions, buckets form subdirectories of tables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Actual data stored in flat files</a:t>
            </a:r>
            <a:br>
              <a:rPr lang="en-US" dirty="0"/>
            </a:br>
            <a:r>
              <a:rPr lang="en-US" dirty="0" smtClean="0"/>
              <a:t>   – </a:t>
            </a:r>
            <a:r>
              <a:rPr lang="en-US" dirty="0"/>
              <a:t>Control char-delimited text, or </a:t>
            </a:r>
            <a:r>
              <a:rPr lang="en-US" dirty="0" err="1"/>
              <a:t>SequenceFiles</a:t>
            </a:r>
            <a:r>
              <a:rPr lang="en-US" dirty="0"/>
              <a:t> </a:t>
            </a:r>
            <a:r>
              <a:rPr lang="en-US" dirty="0" smtClean="0"/>
              <a:t>     – </a:t>
            </a:r>
            <a:r>
              <a:rPr lang="en-US" dirty="0"/>
              <a:t>With custom </a:t>
            </a:r>
            <a:r>
              <a:rPr lang="en-US" dirty="0" err="1"/>
              <a:t>SerDe</a:t>
            </a:r>
            <a:r>
              <a:rPr lang="en-US" dirty="0"/>
              <a:t>, can use arbitrary format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Hive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(CSV format) </a:t>
            </a:r>
          </a:p>
          <a:p>
            <a:r>
              <a:rPr lang="en-US" dirty="0" smtClean="0"/>
              <a:t>Each line:</a:t>
            </a:r>
          </a:p>
          <a:p>
            <a:r>
              <a:rPr lang="en-US" dirty="0" smtClean="0"/>
              <a:t>Books are identified by their respective ‘ISBN’;</a:t>
            </a:r>
          </a:p>
          <a:p>
            <a:r>
              <a:rPr lang="en-US" i="1" dirty="0" smtClean="0"/>
              <a:t>`Book-Title`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`Book-Author`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`Year-Of-Publication`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`Publisher`; ‘Image-URL-S`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`Image-URL-M`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`Image-URL-L’</a:t>
            </a:r>
          </a:p>
          <a:p>
            <a:r>
              <a:rPr lang="en-US" i="1" dirty="0" smtClean="0"/>
              <a:t>Clean the format, make sure contents of each attribute can be identified by ‘;’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8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hive-0.12.0.tar.gz from apache mirror</a:t>
            </a:r>
          </a:p>
          <a:p>
            <a:r>
              <a:rPr lang="en-US" dirty="0" smtClean="0"/>
              <a:t>Extract the tar file and set up </a:t>
            </a:r>
            <a:r>
              <a:rPr lang="en-US" dirty="0" err="1" smtClean="0"/>
              <a:t>hadoop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Run command:</a:t>
            </a:r>
          </a:p>
          <a:p>
            <a:r>
              <a:rPr lang="en-US" dirty="0" smtClean="0"/>
              <a:t>-start-</a:t>
            </a:r>
            <a:r>
              <a:rPr lang="en-US" dirty="0" err="1" smtClean="0"/>
              <a:t>all.sh</a:t>
            </a:r>
            <a:endParaRPr lang="en-US" dirty="0" smtClean="0"/>
          </a:p>
          <a:p>
            <a:r>
              <a:rPr lang="en-US" dirty="0" smtClean="0"/>
              <a:t>Copy the dataset from local to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hdfs</a:t>
            </a:r>
            <a:r>
              <a:rPr lang="en-US" dirty="0" smtClean="0"/>
              <a:t> location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7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48" y="607112"/>
            <a:ext cx="8464967" cy="6055525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Run hive and create table for datasets</a:t>
            </a:r>
          </a:p>
          <a:p>
            <a:r>
              <a:rPr lang="en-US" sz="5000" dirty="0" smtClean="0"/>
              <a:t>$hive</a:t>
            </a:r>
          </a:p>
          <a:p>
            <a:endParaRPr lang="en-US" sz="5000" dirty="0" smtClean="0"/>
          </a:p>
          <a:p>
            <a:r>
              <a:rPr lang="en-US" sz="5000" dirty="0"/>
              <a:t>hive&gt; </a:t>
            </a:r>
            <a:r>
              <a:rPr lang="en-US" sz="5000" b="1" dirty="0"/>
              <a:t>CREATE TABLE IF NOT EXISTS </a:t>
            </a:r>
            <a:r>
              <a:rPr lang="en-US" sz="5000" b="1" dirty="0" err="1"/>
              <a:t>BXDataSet</a:t>
            </a:r>
            <a:r>
              <a:rPr lang="en-US" sz="5000" dirty="0"/>
              <a:t>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(ISBN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BookTitle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BookAuthor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YearOfPublication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Publisher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ImageURLS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ImageURLM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ImageURLL</a:t>
            </a:r>
            <a:r>
              <a:rPr lang="en-US" sz="5000" dirty="0"/>
              <a:t> STRING)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COMMENT 'BX-Books Table'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ROW FORMAT DELIMITED 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FIELDS TERMINATED BY </a:t>
            </a:r>
            <a:r>
              <a:rPr lang="en-US" sz="5000" dirty="0" smtClean="0"/>
              <a:t>’\;</a:t>
            </a:r>
            <a:r>
              <a:rPr lang="en-US" sz="5000" dirty="0"/>
              <a:t>'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STORED AS TEXTFILE;</a:t>
            </a:r>
            <a:r>
              <a:rPr lang="en-US" sz="5000" dirty="0" smtClean="0"/>
              <a:t> </a:t>
            </a:r>
          </a:p>
          <a:p>
            <a:endParaRPr lang="en-US" sz="5000" dirty="0"/>
          </a:p>
          <a:p>
            <a:r>
              <a:rPr lang="en-US" sz="5000" dirty="0" smtClean="0"/>
              <a:t>hive</a:t>
            </a:r>
            <a:r>
              <a:rPr lang="en-US" sz="5000" dirty="0"/>
              <a:t>&gt; LOAD DATA INPATH </a:t>
            </a:r>
            <a:r>
              <a:rPr lang="en-US" sz="5000" dirty="0" smtClean="0"/>
              <a:t>’file location' </a:t>
            </a:r>
            <a:r>
              <a:rPr lang="en-US" sz="5000" dirty="0"/>
              <a:t>OVERWRITE INTO TABLE </a:t>
            </a:r>
            <a:r>
              <a:rPr lang="en-US" sz="5000" dirty="0" err="1"/>
              <a:t>BXDataSet</a:t>
            </a:r>
            <a:r>
              <a:rPr lang="en-US" sz="5000" dirty="0"/>
              <a:t>;</a:t>
            </a:r>
            <a:endParaRPr lang="en-US" sz="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5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463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Apache Hive</vt:lpstr>
      <vt:lpstr>Background  </vt:lpstr>
      <vt:lpstr>Components</vt:lpstr>
      <vt:lpstr>Hive Applications  </vt:lpstr>
      <vt:lpstr>Data Model  </vt:lpstr>
      <vt:lpstr>Physical Layout  </vt:lpstr>
      <vt:lpstr>Play with Hive !</vt:lpstr>
      <vt:lpstr>Procedures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 Hive</dc:title>
  <dc:creator>JIAN WANG</dc:creator>
  <cp:lastModifiedBy>JIAN WANG</cp:lastModifiedBy>
  <cp:revision>52</cp:revision>
  <dcterms:created xsi:type="dcterms:W3CDTF">2013-10-28T16:07:09Z</dcterms:created>
  <dcterms:modified xsi:type="dcterms:W3CDTF">2013-10-28T21:35:13Z</dcterms:modified>
</cp:coreProperties>
</file>