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3" r:id="rId5"/>
    <p:sldId id="258" r:id="rId6"/>
    <p:sldId id="265" r:id="rId7"/>
    <p:sldId id="266" r:id="rId8"/>
    <p:sldId id="267" r:id="rId9"/>
    <p:sldId id="268" r:id="rId10"/>
    <p:sldId id="259" r:id="rId11"/>
    <p:sldId id="264" r:id="rId1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3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4F3B99-6E94-4D5F-8DB8-4FEB7291C91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2023/3/4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A06994D-7B0F-47E3-BC8A-6058733E3F31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F3874D-A20A-4B3E-9C12-F524953D5B7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80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66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20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90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254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AA613AF-F0F7-4333-BA94-B3AA7BA801B5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​​(S)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和库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CFFE5B-A405-4492-A99D-BB73591D8CB8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长方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402A5D1-67F3-48B3-B7B5-02F92AA62621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80E7F50-A9F7-4376-A5C6-D45764A0EA7B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33" name="直接连接符​​(S)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10FD8A-ACB8-42FE-B006-D79D4A45120D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​​(S)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52FB4-083E-4BB9-9C56-A94071F60FAC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E35B2-A28C-4D97-84DA-7A8DBCB464DD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2CC18-FB17-4018-B13F-281E3895BAF5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B327B9-67B5-4BB9-A23C-427DAAF5099B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CD1D047-EEF3-451A-87B4-F569A018734D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361A436-DF5A-41B6-9DBA-814AD4FD0FA0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75666B-86E7-4053-B076-45D6881106BA}" type="datetime1">
              <a:rPr lang="zh-CN" altLang="en-US" noProof="0" smtClean="0"/>
              <a:t>2023/3/4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小组成员：王稼民  游梓涵  张瑞峻  宁博  吴刚</a:t>
            </a:r>
            <a:endParaRPr lang="en-US" altLang="zh-CN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 descr="头脑图标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30B6F2-DDD4-4133-9AA0-A26CF2B8CDBF}"/>
              </a:ext>
            </a:extLst>
          </p:cNvPr>
          <p:cNvSpPr txBox="1"/>
          <p:nvPr/>
        </p:nvSpPr>
        <p:spPr>
          <a:xfrm>
            <a:off x="1777464" y="1190918"/>
            <a:ext cx="8637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雏雁计划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小程序实操演示</a:t>
            </a:r>
          </a:p>
        </p:txBody>
      </p:sp>
      <p:pic>
        <p:nvPicPr>
          <p:cNvPr id="6" name="图形 5" descr="工具图标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rtl="0"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结语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endParaRPr lang="zh-CN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US" altLang="zh-CN" dirty="0"/>
              <a:t>&lt;BUPT</a:t>
            </a:r>
            <a:r>
              <a:rPr lang="zh-CN" altLang="en-US" dirty="0"/>
              <a:t>快递代取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4" name="图形 3" descr="灯泡图标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需求分析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F4405F-77CF-4B65-947F-C30DA1F251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0667" y="1668398"/>
            <a:ext cx="6236970" cy="40386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zh-CN" altLang="en-US" dirty="0"/>
              <a:t>设计流程</a:t>
            </a:r>
          </a:p>
        </p:txBody>
      </p:sp>
      <p:pic>
        <p:nvPicPr>
          <p:cNvPr id="7" name="图形 6" descr="齿轮图标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 设计流程</a:t>
            </a:r>
          </a:p>
          <a:p>
            <a:pPr rtl="0"/>
            <a:r>
              <a:rPr lang="en-US" altLang="zh-CN" dirty="0"/>
              <a:t>1</a:t>
            </a:r>
            <a:r>
              <a:rPr lang="zh-CN" altLang="en-US" dirty="0"/>
              <a:t>、熟悉微信开发工具的使用（①</a:t>
            </a:r>
            <a:r>
              <a:rPr lang="en-US" altLang="zh-CN" dirty="0" err="1"/>
              <a:t>helloword</a:t>
            </a:r>
            <a:r>
              <a:rPr lang="en-US" altLang="zh-CN" dirty="0"/>
              <a:t> ②demo ③</a:t>
            </a:r>
            <a:r>
              <a:rPr lang="zh-CN" altLang="en-US" dirty="0"/>
              <a:t>已有工具）。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、构建基本框架（跳转逻辑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、逐步实现功能（发布、存储）。</a:t>
            </a:r>
            <a:br>
              <a:rPr lang="zh-CN" altLang="en-US" dirty="0"/>
            </a:br>
            <a:r>
              <a:rPr lang="en-US" altLang="zh-CN" dirty="0"/>
              <a:t>4</a:t>
            </a:r>
            <a:r>
              <a:rPr lang="zh-CN" altLang="en-US" dirty="0"/>
              <a:t>、中期交流。</a:t>
            </a:r>
            <a:br>
              <a:rPr lang="zh-CN" altLang="en-US" dirty="0"/>
            </a:br>
            <a:r>
              <a:rPr lang="en-US" altLang="zh-CN" dirty="0"/>
              <a:t>5</a:t>
            </a:r>
            <a:r>
              <a:rPr lang="zh-CN" altLang="en-US" dirty="0"/>
              <a:t>、进行优化和改进（性能优化，功能提高效率）。</a:t>
            </a:r>
            <a:br>
              <a:rPr lang="zh-CN" altLang="en-US" dirty="0"/>
            </a:br>
            <a:r>
              <a:rPr lang="en-US" altLang="zh-CN" dirty="0"/>
              <a:t>6</a:t>
            </a:r>
            <a:r>
              <a:rPr lang="zh-CN" altLang="en-US" dirty="0"/>
              <a:t>、对安全方面进行加强。</a:t>
            </a:r>
            <a:br>
              <a:rPr lang="zh-CN" altLang="en-US" dirty="0"/>
            </a:br>
            <a:r>
              <a:rPr lang="en-US" altLang="zh-CN" dirty="0"/>
              <a:t>7</a:t>
            </a:r>
            <a:r>
              <a:rPr lang="zh-CN" altLang="en-US" dirty="0"/>
              <a:t>、内测（提供反馈渠道）。</a:t>
            </a:r>
            <a:br>
              <a:rPr lang="zh-CN" altLang="en-US" dirty="0"/>
            </a:br>
            <a:r>
              <a:rPr lang="en-US" altLang="zh-CN" dirty="0"/>
              <a:t>8</a:t>
            </a:r>
            <a:r>
              <a:rPr lang="zh-CN" altLang="en-US" dirty="0"/>
              <a:t>、后期交流。</a:t>
            </a:r>
            <a:br>
              <a:rPr lang="zh-CN" altLang="en-US" dirty="0"/>
            </a:br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600"/>
              </a:spcBef>
            </a:pP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CE6BDA-FA4D-4E6E-9BEF-7024EF4AC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22" y="1805939"/>
            <a:ext cx="6112688" cy="31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zh-CN" altLang="en-US" dirty="0"/>
              <a:t>流程示意</a:t>
            </a:r>
          </a:p>
        </p:txBody>
      </p:sp>
      <p:pic>
        <p:nvPicPr>
          <p:cNvPr id="10" name="图形 9" descr="星形图标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pic>
        <p:nvPicPr>
          <p:cNvPr id="24" name="内容占位符 23">
            <a:extLst>
              <a:ext uri="{FF2B5EF4-FFF2-40B4-BE49-F238E27FC236}">
                <a16:creationId xmlns:a16="http://schemas.microsoft.com/office/drawing/2014/main" id="{E67E20EF-B14A-49EE-ABF6-107C2C16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61259" y="1648144"/>
            <a:ext cx="7269481" cy="4334719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与同类相比，我们的优势</a:t>
            </a:r>
          </a:p>
        </p:txBody>
      </p:sp>
      <p:pic>
        <p:nvPicPr>
          <p:cNvPr id="5" name="图形 4" descr="男士和女士图标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221A6C4-4952-49E6-AD10-C13B2232A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928871" y="1853754"/>
            <a:ext cx="2968766" cy="3801058"/>
          </a:xfrm>
        </p:spPr>
      </p:pic>
      <p:sp>
        <p:nvSpPr>
          <p:cNvPr id="6" name="矩形: 棱台 5">
            <a:extLst>
              <a:ext uri="{FF2B5EF4-FFF2-40B4-BE49-F238E27FC236}">
                <a16:creationId xmlns:a16="http://schemas.microsoft.com/office/drawing/2014/main" id="{2F6D20A9-6C3D-4977-849E-30339D04E529}"/>
              </a:ext>
            </a:extLst>
          </p:cNvPr>
          <p:cNvSpPr/>
          <p:nvPr/>
        </p:nvSpPr>
        <p:spPr>
          <a:xfrm>
            <a:off x="1294362" y="1751446"/>
            <a:ext cx="6560820" cy="899160"/>
          </a:xfrm>
          <a:prstGeom prst="bevel">
            <a:avLst/>
          </a:prstGeom>
          <a:ln>
            <a:noFill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000000"/>
                </a:solidFill>
                <a:cs typeface="Tahoma" panose="020B0604030504040204" pitchFamily="34" charset="0"/>
              </a:rPr>
              <a:t>精确送达</a:t>
            </a:r>
            <a:endParaRPr lang="en-US" altLang="zh-CN" sz="40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7" name="矩形: 棱台 6">
            <a:extLst>
              <a:ext uri="{FF2B5EF4-FFF2-40B4-BE49-F238E27FC236}">
                <a16:creationId xmlns:a16="http://schemas.microsoft.com/office/drawing/2014/main" id="{14312658-5CCF-4144-83C6-7324B8E7E225}"/>
              </a:ext>
            </a:extLst>
          </p:cNvPr>
          <p:cNvSpPr/>
          <p:nvPr/>
        </p:nvSpPr>
        <p:spPr>
          <a:xfrm>
            <a:off x="1294362" y="2752848"/>
            <a:ext cx="6560820" cy="899160"/>
          </a:xfrm>
          <a:prstGeom prst="bevel">
            <a:avLst/>
          </a:prstGeom>
          <a:solidFill>
            <a:srgbClr val="B71E42"/>
          </a:solidFill>
          <a:ln>
            <a:noFill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000000"/>
                </a:solidFill>
                <a:cs typeface="Tahoma" panose="020B0604030504040204" pitchFamily="34" charset="0"/>
              </a:rPr>
              <a:t>双向服务</a:t>
            </a:r>
            <a:endParaRPr lang="en-US" altLang="zh-CN" sz="40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8" name="矩形: 棱台 7">
            <a:extLst>
              <a:ext uri="{FF2B5EF4-FFF2-40B4-BE49-F238E27FC236}">
                <a16:creationId xmlns:a16="http://schemas.microsoft.com/office/drawing/2014/main" id="{03727021-D67C-45C6-A2A8-578B1957AAA4}"/>
              </a:ext>
            </a:extLst>
          </p:cNvPr>
          <p:cNvSpPr/>
          <p:nvPr/>
        </p:nvSpPr>
        <p:spPr>
          <a:xfrm>
            <a:off x="1294362" y="3754250"/>
            <a:ext cx="6560820" cy="899160"/>
          </a:xfrm>
          <a:prstGeom prst="bevel">
            <a:avLst/>
          </a:prstGeom>
          <a:solidFill>
            <a:srgbClr val="B71E42"/>
          </a:solidFill>
          <a:ln>
            <a:noFill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000000"/>
                </a:solidFill>
                <a:cs typeface="Tahoma" panose="020B0604030504040204" pitchFamily="34" charset="0"/>
              </a:rPr>
              <a:t>严格审核</a:t>
            </a:r>
            <a:endParaRPr lang="en-US" altLang="zh-CN" sz="40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9" name="矩形: 棱台 8">
            <a:extLst>
              <a:ext uri="{FF2B5EF4-FFF2-40B4-BE49-F238E27FC236}">
                <a16:creationId xmlns:a16="http://schemas.microsoft.com/office/drawing/2014/main" id="{8DE6B668-4CBC-4AB7-BA23-3E0B49FC56E3}"/>
              </a:ext>
            </a:extLst>
          </p:cNvPr>
          <p:cNvSpPr/>
          <p:nvPr/>
        </p:nvSpPr>
        <p:spPr>
          <a:xfrm>
            <a:off x="1294362" y="4755652"/>
            <a:ext cx="6560820" cy="899160"/>
          </a:xfrm>
          <a:prstGeom prst="bevel">
            <a:avLst/>
          </a:prstGeom>
          <a:solidFill>
            <a:srgbClr val="B71E42"/>
          </a:solidFill>
          <a:ln>
            <a:noFill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000000"/>
                </a:solidFill>
                <a:cs typeface="Tahoma" panose="020B0604030504040204" pitchFamily="34" charset="0"/>
              </a:rPr>
              <a:t>贴心细节</a:t>
            </a:r>
            <a:endParaRPr lang="en-US" altLang="zh-CN" sz="40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90A271-CF4B-47B2-A66D-88731224C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492" y="1535494"/>
            <a:ext cx="2147768" cy="3787012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44DF7C2-3DEF-476D-8C6E-1A538099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精确送达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EE3D6338-1004-4763-B256-7B0FCEEF84B3}"/>
              </a:ext>
            </a:extLst>
          </p:cNvPr>
          <p:cNvSpPr/>
          <p:nvPr/>
        </p:nvSpPr>
        <p:spPr>
          <a:xfrm>
            <a:off x="5821680" y="1623060"/>
            <a:ext cx="3566160" cy="2110740"/>
          </a:xfrm>
          <a:prstGeom prst="wedgeRectCallout">
            <a:avLst>
              <a:gd name="adj1" fmla="val -98249"/>
              <a:gd name="adj2" fmla="val 34097"/>
            </a:avLst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35B7D4-7BE6-404E-91E2-753AFD3A4F5A}"/>
              </a:ext>
            </a:extLst>
          </p:cNvPr>
          <p:cNvSpPr txBox="1"/>
          <p:nvPr/>
        </p:nvSpPr>
        <p:spPr>
          <a:xfrm>
            <a:off x="5951220" y="1713374"/>
            <a:ext cx="3368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个人信息完善</a:t>
            </a:r>
            <a:endParaRPr lang="en-US" altLang="zh-CN" sz="2400" dirty="0"/>
          </a:p>
          <a:p>
            <a:r>
              <a:rPr lang="zh-CN" altLang="en-US" sz="2400" dirty="0"/>
              <a:t>       地址直达宿舍单位，面对面送达，代取帮送更加精确，收货人体验更加舒适。</a:t>
            </a:r>
          </a:p>
        </p:txBody>
      </p:sp>
    </p:spTree>
    <p:extLst>
      <p:ext uri="{BB962C8B-B14F-4D97-AF65-F5344CB8AC3E}">
        <p14:creationId xmlns:p14="http://schemas.microsoft.com/office/powerpoint/2010/main" val="147955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6A25C4-99C4-4274-9901-F185D1D96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592" y="1531620"/>
            <a:ext cx="2086808" cy="369570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7A3120B-1E2A-4EBE-B13D-7062545B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严格审核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00D19EA7-1F2B-4878-811F-11D470C4A12B}"/>
              </a:ext>
            </a:extLst>
          </p:cNvPr>
          <p:cNvSpPr/>
          <p:nvPr/>
        </p:nvSpPr>
        <p:spPr>
          <a:xfrm>
            <a:off x="5372100" y="1853754"/>
            <a:ext cx="4259580" cy="2192466"/>
          </a:xfrm>
          <a:prstGeom prst="wedgeRectCallout">
            <a:avLst>
              <a:gd name="adj1" fmla="val -113151"/>
              <a:gd name="adj2" fmla="val -11590"/>
            </a:avLst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1B88B8-6E3F-4E6E-BD86-1AC838E4033F}"/>
              </a:ext>
            </a:extLst>
          </p:cNvPr>
          <p:cNvSpPr txBox="1"/>
          <p:nvPr/>
        </p:nvSpPr>
        <p:spPr>
          <a:xfrm>
            <a:off x="5494020" y="1965960"/>
            <a:ext cx="4069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审核制度</a:t>
            </a:r>
            <a:endParaRPr lang="en-US" altLang="zh-CN" sz="2400" dirty="0"/>
          </a:p>
          <a:p>
            <a:r>
              <a:rPr lang="zh-CN" altLang="en-US" sz="2400" dirty="0"/>
              <a:t>       系统审核个人情况，根据信用积分赋予授权码，成为派送员。旨在提升用户体验。</a:t>
            </a:r>
          </a:p>
        </p:txBody>
      </p:sp>
    </p:spTree>
    <p:extLst>
      <p:ext uri="{BB962C8B-B14F-4D97-AF65-F5344CB8AC3E}">
        <p14:creationId xmlns:p14="http://schemas.microsoft.com/office/powerpoint/2010/main" val="179917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E55C36-397D-4750-90A8-E7E4292D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   派送员和收货人均可对每单任务进行评价，双向评价，该评价将直接影响双方的信用积分。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若评价较低，将会扣除相应积分，信用积分过低将无法发布或接取任务。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若评分较高，则会增加相应积分，信用积分良好则会接取更多派送单。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765157-35C8-4F1D-95AD-CB108D79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双向评价</a:t>
            </a:r>
          </a:p>
        </p:txBody>
      </p:sp>
    </p:spTree>
    <p:extLst>
      <p:ext uri="{BB962C8B-B14F-4D97-AF65-F5344CB8AC3E}">
        <p14:creationId xmlns:p14="http://schemas.microsoft.com/office/powerpoint/2010/main" val="204104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8B6A02-1292-491A-B7C4-1144E9B23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012" y="1524000"/>
            <a:ext cx="2002988" cy="377190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FE29A87-7BCD-4A3D-915E-4E6A6016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贴心细节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B4058F1D-F580-4CB3-AB3D-D5DAC93D68E9}"/>
              </a:ext>
            </a:extLst>
          </p:cNvPr>
          <p:cNvSpPr/>
          <p:nvPr/>
        </p:nvSpPr>
        <p:spPr>
          <a:xfrm>
            <a:off x="5356860" y="1943100"/>
            <a:ext cx="4191000" cy="2038052"/>
          </a:xfrm>
          <a:prstGeom prst="wedgeRectCallout">
            <a:avLst>
              <a:gd name="adj1" fmla="val -106469"/>
              <a:gd name="adj2" fmla="val 36687"/>
            </a:avLst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75D05C-B92C-403D-96D3-ED04E36AEF78}"/>
              </a:ext>
            </a:extLst>
          </p:cNvPr>
          <p:cNvSpPr txBox="1"/>
          <p:nvPr/>
        </p:nvSpPr>
        <p:spPr>
          <a:xfrm>
            <a:off x="5539740" y="2042160"/>
            <a:ext cx="384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细节优化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快递描述建议，自定义个性化送达服务，有关快递质量体积的描述也有助于派送员代取快递</a:t>
            </a:r>
          </a:p>
        </p:txBody>
      </p:sp>
    </p:spTree>
    <p:extLst>
      <p:ext uri="{BB962C8B-B14F-4D97-AF65-F5344CB8AC3E}">
        <p14:creationId xmlns:p14="http://schemas.microsoft.com/office/powerpoint/2010/main" val="1356527946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2_TF66921596_Win32" id="{5A86B053-2FC3-42EE-B860-B58283DF8E4C}" vid="{8FC67E8D-B6A2-4A62-BBF0-DE1A508362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我的发明</Template>
  <TotalTime>1390</TotalTime>
  <Words>303</Words>
  <Application>Microsoft Office PowerPoint</Application>
  <PresentationFormat>宽屏</PresentationFormat>
  <Paragraphs>36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Microsoft YaHei UI</vt:lpstr>
      <vt:lpstr>Arial</vt:lpstr>
      <vt:lpstr>Gill Sans MT</vt:lpstr>
      <vt:lpstr>库</vt:lpstr>
      <vt:lpstr>项目展示</vt:lpstr>
      <vt:lpstr>&lt;BUPT快递代取&gt;</vt:lpstr>
      <vt:lpstr>设计流程</vt:lpstr>
      <vt:lpstr>流程示意</vt:lpstr>
      <vt:lpstr>与同类相比，我们的优势</vt:lpstr>
      <vt:lpstr>精确送达</vt:lpstr>
      <vt:lpstr>严格审核</vt:lpstr>
      <vt:lpstr>双向评价</vt:lpstr>
      <vt:lpstr>贴心细节</vt:lpstr>
      <vt:lpstr>小程序实操演示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项目展示</dc:title>
  <dc:creator>吴 刚</dc:creator>
  <cp:lastModifiedBy>吴 刚</cp:lastModifiedBy>
  <cp:revision>15</cp:revision>
  <dcterms:created xsi:type="dcterms:W3CDTF">2023-03-04T10:17:27Z</dcterms:created>
  <dcterms:modified xsi:type="dcterms:W3CDTF">2023-03-05T09:28:25Z</dcterms:modified>
</cp:coreProperties>
</file>