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41"/>
  </p:normalViewPr>
  <p:slideViewPr>
    <p:cSldViewPr snapToGrid="0">
      <p:cViewPr>
        <p:scale>
          <a:sx n="104" d="100"/>
          <a:sy n="104" d="100"/>
        </p:scale>
        <p:origin x="8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AFF4-ED59-52F3-3557-F7112D6CC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BEB57-333E-7DAA-1B54-2749264DE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285D8-51F7-A58E-EC5D-046D3AAD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F559C-C87E-DBCB-A8DE-E04BCA3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C0517-848E-8799-41BA-4FF14CF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6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83480-5F08-AF72-65C6-3743DF72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68714-2CC5-A825-3E31-21F7E935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A5837-7938-61FB-BA91-F7C98973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F4787-D842-D46B-440A-94D2AE82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9961C-86D7-9581-3B14-DE7485D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2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33122-1F3D-8FA1-7DE5-1765ADAF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29333-50FD-1013-FB68-5402C80A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E87A-5069-B60B-876A-C69E86BB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34207-9D65-D844-F733-4B509D14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A782B-D5B0-52E1-DFB4-840FAE7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2A13C-E360-3202-FDD8-82A8EE40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8E8B1-F1AE-68DB-EA22-4DCB32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A0554-96A2-CADC-4696-0C84B3C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C2730-EB94-4AF3-9856-C0380FB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314FC-E661-448D-52AA-1A373323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8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9AEF1-F6DE-2BA3-9088-79661111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77315-261C-CB9A-4BEC-361643A9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E6DD3-87F3-B021-D768-825CE0F1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070DD-3CE9-4C8D-49C4-625DC9B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79C2-2FC5-4947-A814-6069DC7F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9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C45A1-54F3-E5E0-7AB3-BD628762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DD36-7743-5AB8-A2FA-704C08A2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F9F46-DC63-CB05-7E43-85AE9AED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B5119-2620-3424-B6CC-69EF8E1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32BD8-9916-A7A9-8A89-7DE7570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1C8B4-CC64-74DA-602E-730685E7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1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0C7C-989C-0301-B15F-1BA8868E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35EDA-515F-A2BF-7B23-216C7DC8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6ECEB-E9C0-7073-CD69-052C410B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82B08-CA03-8CD8-3EA3-5789B53B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0F3E33-1E4D-2ACA-2971-048B1C00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1D71E-8E72-844C-F7C4-4D335357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0C730D-4B2F-CDDD-080A-AAA44453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D63F12-5A0D-2A3C-FD12-B72A5BEC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8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A8CD-7899-7145-FDFC-D90EB5F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06D7EE-F725-50B7-0484-7CFC7CA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18321-FB81-B30F-965D-56F5915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1ABF5-7AEF-D5C2-0549-ED8BABC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3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9ABC9-356E-4DB1-1F29-C0F529E4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1ECC9-7319-1757-F247-D9C67A93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CA171-4E5A-3BDD-661B-D86A4FCC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2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B8B18-F60C-91E4-5E9D-D372445E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070E8-B0B9-A992-0635-3A3DC692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5256F-F4E5-4D2F-77F2-2A257B6B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19EAB-B5EA-C4CD-054E-EEEC6F71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AB3D5-EE3B-8869-D777-5C9B6D2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A7905-297B-4BD4-B05B-EC86FFD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4A0EB-E736-CD4E-BA2D-A07ACA60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3D46A5-C69C-BC82-A45F-3F35018F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F17FD-1104-1345-A295-C829A9D7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9F973-E4DD-F407-6CE9-3EBB005C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36538-D06F-BC70-58D7-56C80634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636F4-654E-E608-348C-E6896E0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B6D36-098C-DA23-0D74-38A1C36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8C5A3-C0FA-D301-97C1-DD876FE6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C0CD-7AF7-F403-1AD2-DD44EB3A4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1548-89DF-77E5-54D7-36E0BC3D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38968-4703-F9F9-CDA7-D5F249DA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9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jn1996/DaseRecSys" TargetMode="External"/><Relationship Id="rId2" Type="http://schemas.openxmlformats.org/officeDocument/2006/relationships/hyperlink" Target="https://www.kaggle.com/competitions/dase-recsys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dase-recsys/overview" TargetMode="External"/><Relationship Id="rId2" Type="http://schemas.openxmlformats.org/officeDocument/2006/relationships/hyperlink" Target="mailto:52245903002@stu.ecn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FEB-287A-0C24-A681-BAABC2BC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基于矩阵分解的推荐系统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6593A-77C1-1EA6-3CF6-C55063879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数据科学与工程算法基础实践作业（二）</a:t>
            </a:r>
          </a:p>
        </p:txBody>
      </p:sp>
    </p:spTree>
    <p:extLst>
      <p:ext uri="{BB962C8B-B14F-4D97-AF65-F5344CB8AC3E}">
        <p14:creationId xmlns:p14="http://schemas.microsoft.com/office/powerpoint/2010/main" val="31078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5FFA-D0F5-AD20-07C5-0BABB977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BAC78-2473-65AF-E170-4553348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用户评分矩阵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F4362-6C08-74F4-E193-4CEE5FBF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9" y="2451440"/>
            <a:ext cx="7772400" cy="1955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CD7EA2-B37F-8355-996C-5D6836C99C42}"/>
              </a:ext>
            </a:extLst>
          </p:cNvPr>
          <p:cNvSpPr txBox="1"/>
          <p:nvPr/>
        </p:nvSpPr>
        <p:spPr>
          <a:xfrm>
            <a:off x="1796142" y="4830096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稀疏性：存在大量缺失值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目标：根据已有的用户</a:t>
            </a:r>
            <a:r>
              <a:rPr kumimoji="1" lang="en-US" altLang="zh-CN" dirty="0"/>
              <a:t>-</a:t>
            </a:r>
            <a:r>
              <a:rPr kumimoji="1" lang="zh-CN" altLang="en-US" dirty="0"/>
              <a:t>物品交互，预测用户与其他物品的交互；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本质：预测缺失值</a:t>
            </a:r>
          </a:p>
        </p:txBody>
      </p:sp>
    </p:spTree>
    <p:extLst>
      <p:ext uri="{BB962C8B-B14F-4D97-AF65-F5344CB8AC3E}">
        <p14:creationId xmlns:p14="http://schemas.microsoft.com/office/powerpoint/2010/main" val="216390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9A4E-7177-A14B-0FB6-415A49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9CA9F5-0645-D034-89AA-1BAB3519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7" y="1377950"/>
            <a:ext cx="66167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B7F294-184C-8E13-2AC8-EC371D9EFD64}"/>
              </a:ext>
            </a:extLst>
          </p:cNvPr>
          <p:cNvSpPr txBox="1"/>
          <p:nvPr/>
        </p:nvSpPr>
        <p:spPr>
          <a:xfrm>
            <a:off x="5791200" y="5534088"/>
            <a:ext cx="1197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dirty="0" err="1">
                <a:solidFill>
                  <a:srgbClr val="4F4F4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FunkSVD</a:t>
            </a:r>
            <a:endParaRPr lang="en" altLang="zh-CN" b="1" i="0" dirty="0">
              <a:solidFill>
                <a:srgbClr val="4F4F4F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8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9A4E-7177-A14B-0FB6-415A49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152DCF-8E5D-5F85-1ABB-AFDBD3FCB3EB}"/>
              </a:ext>
            </a:extLst>
          </p:cNvPr>
          <p:cNvSpPr txBox="1"/>
          <p:nvPr/>
        </p:nvSpPr>
        <p:spPr>
          <a:xfrm>
            <a:off x="2724150" y="5706844"/>
            <a:ext cx="756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本质：计算用户向量和物品向量的点积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条件：只对。     为非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的（用户，物品）组合进行优化；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细节：算法优化是针对每一个（用户，物品，评分）三元组进行的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D6077B-1C58-4AF3-4750-36042DCA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08" y="5921375"/>
            <a:ext cx="609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78AF28-C3F6-A7C2-D946-04AEEEF3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58900"/>
            <a:ext cx="67437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3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228D1-7E33-8A4B-58B8-310EB6CA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788EE-9585-433D-86DB-D1CF0D67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4" y="4469344"/>
            <a:ext cx="7772400" cy="1947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AFB1E5-96C1-9C09-D728-EE19D6E5FC16}"/>
              </a:ext>
            </a:extLst>
          </p:cNvPr>
          <p:cNvSpPr txBox="1"/>
          <p:nvPr/>
        </p:nvSpPr>
        <p:spPr>
          <a:xfrm>
            <a:off x="1861456" y="38478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结构风险最小化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F5A76C-0878-E5D6-5085-6395BFFB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2326145"/>
            <a:ext cx="3712028" cy="1368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7B390E-2613-8BB7-A1B1-DA546B2D8D39}"/>
              </a:ext>
            </a:extLst>
          </p:cNvPr>
          <p:cNvSpPr txBox="1"/>
          <p:nvPr/>
        </p:nvSpPr>
        <p:spPr>
          <a:xfrm>
            <a:off x="1861455" y="17704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经验风险最小化</a:t>
            </a:r>
          </a:p>
        </p:txBody>
      </p:sp>
    </p:spTree>
    <p:extLst>
      <p:ext uri="{BB962C8B-B14F-4D97-AF65-F5344CB8AC3E}">
        <p14:creationId xmlns:p14="http://schemas.microsoft.com/office/powerpoint/2010/main" val="215798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BD5B-9E88-341D-77B1-0099BF21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协同过滤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56C394-FA11-0180-F008-3630310A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150"/>
            <a:ext cx="12192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617A4-2811-47A4-A1A5-44DB15FB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49" y="4954578"/>
            <a:ext cx="6063343" cy="1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EC28-61B1-1DBC-23C8-29C509D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模型训练简介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72B5-A9BA-6EC5-2CBB-13E1A2AB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1825625"/>
            <a:ext cx="11870724" cy="4351338"/>
          </a:xfrm>
        </p:spPr>
        <p:txBody>
          <a:bodyPr/>
          <a:lstStyle/>
          <a:p>
            <a:r>
              <a:rPr kumimoji="1" lang="zh-CN" altLang="en-US" dirty="0"/>
              <a:t>训练集：给定所有已知的（用户，物品，评分）三元组，用于训练模型，得到用户矩阵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和物品矩阵</a:t>
            </a:r>
            <a:r>
              <a:rPr kumimoji="1" lang="en-US" altLang="zh-CN" dirty="0"/>
              <a:t>Q</a:t>
            </a:r>
          </a:p>
          <a:p>
            <a:r>
              <a:rPr kumimoji="1" lang="zh-CN" altLang="en-US" dirty="0"/>
              <a:t>验证集：每个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结束后，用于验证当前训练得到的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在验证集上的效果，用于保存最佳的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测试集：只有（用户，物品），没有评分数据，模拟真实场景用于预测对应的评分</a:t>
            </a:r>
            <a:endParaRPr kumimoji="1" lang="en-US" altLang="zh-CN" dirty="0"/>
          </a:p>
          <a:p>
            <a:r>
              <a:rPr kumimoji="1" lang="zh-CN" altLang="en-US" dirty="0"/>
              <a:t>测试集评测：</a:t>
            </a:r>
            <a:r>
              <a:rPr kumimoji="1" lang="en" altLang="zh-CN" dirty="0">
                <a:hlinkClick r:id="rId2"/>
              </a:rPr>
              <a:t>https://www.kaggle.com/competitions/dase-recsys/overview</a:t>
            </a:r>
            <a:endParaRPr kumimoji="1" lang="en" altLang="zh-CN" dirty="0"/>
          </a:p>
          <a:p>
            <a:r>
              <a:rPr kumimoji="1" lang="zh-CN" altLang="en-US" dirty="0"/>
              <a:t>项目仓库：</a:t>
            </a:r>
            <a:r>
              <a:rPr kumimoji="1" lang="en" altLang="zh-CN" dirty="0">
                <a:hlinkClick r:id="rId3"/>
              </a:rPr>
              <a:t>https://github.com/wjn1996/DaseRecSys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1225B-7B8A-CBCB-3FF9-1EBAB74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实践课作业要求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098C-C371-0BF3-1708-6EBCC917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必做（邮箱：</a:t>
            </a:r>
            <a:r>
              <a:rPr lang="en" altLang="zh-CN" b="0" i="0" u="none" strike="noStrike" dirty="0">
                <a:effectLst/>
                <a:latin typeface="-apple-system"/>
                <a:hlinkClick r:id="rId2"/>
              </a:rPr>
              <a:t> 52245903002@stu.ecnu.edu.cn </a:t>
            </a:r>
            <a:r>
              <a:rPr kumimoji="1" lang="zh-CN" altLang="en-US" dirty="0"/>
              <a:t>）：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完成基于矩阵分解的推荐系统项目代码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zip</a:t>
            </a:r>
            <a:r>
              <a:rPr kumimoji="1" lang="zh-CN" altLang="en-US" b="1" dirty="0"/>
              <a:t>）</a:t>
            </a:r>
            <a:r>
              <a:rPr kumimoji="1" lang="zh-CN" altLang="en-US" dirty="0"/>
              <a:t>，包括：随机梯度下降、批量梯度下降、正则化、协同过滤等；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完成实验报告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pdf</a:t>
            </a:r>
            <a:r>
              <a:rPr kumimoji="1" lang="zh-CN" altLang="en-US" b="1" dirty="0"/>
              <a:t>）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r>
              <a:rPr kumimoji="1" lang="zh-CN" altLang="en-US" dirty="0"/>
              <a:t>加分项目：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鼓励使用或自研其他算法技术进一步优化矩阵分解推荐系统；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提交测试集预测结果至榜单（注意实名）：</a:t>
            </a:r>
            <a:r>
              <a:rPr kumimoji="1" lang="en" altLang="zh-CN" dirty="0">
                <a:hlinkClick r:id="rId3"/>
              </a:rPr>
              <a:t> https://www.kaggle.com/competitions/dase-recsys/overview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DBCB3-B559-A378-BF91-97E11DCB05E0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本次实践作业不允许相互抄袭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不允许使用验证集或测试集训练模型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不允许使用他人测试集预测的结果作为提交结果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数据集为公开数据，但不允许通过非模型训练手段完成预测。 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385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等线 Light</vt:lpstr>
      <vt:lpstr>MicrosoftYaHei</vt:lpstr>
      <vt:lpstr>PingFang SC</vt:lpstr>
      <vt:lpstr>Arial</vt:lpstr>
      <vt:lpstr>Wingdings</vt:lpstr>
      <vt:lpstr>Office 主题​​</vt:lpstr>
      <vt:lpstr>基于矩阵分解的推荐系统</vt:lpstr>
      <vt:lpstr>矩阵分解</vt:lpstr>
      <vt:lpstr>矩阵分解</vt:lpstr>
      <vt:lpstr>矩阵分解</vt:lpstr>
      <vt:lpstr>优化目标</vt:lpstr>
      <vt:lpstr>协同过滤</vt:lpstr>
      <vt:lpstr>模型训练简介</vt:lpstr>
      <vt:lpstr>实践课作业要求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基于矩阵分解的推荐系统</dc:title>
  <dc:creator>Microsoft Office User</dc:creator>
  <cp:lastModifiedBy>Microsoft Office User</cp:lastModifiedBy>
  <cp:revision>13</cp:revision>
  <dcterms:created xsi:type="dcterms:W3CDTF">2022-12-01T03:36:21Z</dcterms:created>
  <dcterms:modified xsi:type="dcterms:W3CDTF">2022-12-01T04:32:37Z</dcterms:modified>
</cp:coreProperties>
</file>