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3" r:id="rId7"/>
    <p:sldId id="260" r:id="rId8"/>
    <p:sldId id="272" r:id="rId9"/>
    <p:sldId id="261" r:id="rId10"/>
    <p:sldId id="264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Chicago Crime Data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Liam O’Farrell</a:t>
            </a:r>
          </a:p>
          <a:p>
            <a:r>
              <a:rPr lang="en-US" dirty="0" smtClean="0"/>
              <a:t>GA</a:t>
            </a:r>
          </a:p>
          <a:p>
            <a:r>
              <a:rPr lang="en-US" dirty="0" smtClean="0"/>
              <a:t>08/12/15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3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64"/>
            <a:ext cx="9144000" cy="67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6" name="Content Placeholder 5" descr="linre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r="8269"/>
          <a:stretch>
            <a:fillRect/>
          </a:stretch>
        </p:blipFill>
        <p:spPr>
          <a:xfrm>
            <a:off x="50346" y="1678122"/>
            <a:ext cx="9093654" cy="5179878"/>
          </a:xfrm>
        </p:spPr>
      </p:pic>
    </p:spTree>
    <p:extLst>
      <p:ext uri="{BB962C8B-B14F-4D97-AF65-F5344CB8AC3E}">
        <p14:creationId xmlns:p14="http://schemas.microsoft.com/office/powerpoint/2010/main" val="125248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c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9853" cy="67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smtClean="0"/>
              <a:t>Linear model further back</a:t>
            </a:r>
          </a:p>
          <a:p>
            <a:r>
              <a:rPr lang="en-US" dirty="0"/>
              <a:t>Incorporate more data</a:t>
            </a:r>
          </a:p>
          <a:p>
            <a:r>
              <a:rPr lang="en-US" dirty="0" smtClean="0"/>
              <a:t>Explore other regression modeling techniques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1"/>
            <a:r>
              <a:rPr lang="en-US" dirty="0" err="1" smtClean="0"/>
              <a:t>Ensembling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36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7914" y="3026261"/>
            <a:ext cx="3402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3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 descr="Screen Shot 2015-08-12 at 5.1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107"/>
            <a:ext cx="9144000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Chicago crime data</a:t>
            </a:r>
          </a:p>
          <a:p>
            <a:r>
              <a:rPr lang="en-US" dirty="0" smtClean="0"/>
              <a:t>Used data from 2010-2015</a:t>
            </a:r>
          </a:p>
          <a:p>
            <a:r>
              <a:rPr lang="en-US" dirty="0"/>
              <a:t>Shape: (1041356, </a:t>
            </a:r>
            <a:r>
              <a:rPr lang="en-US" dirty="0" smtClean="0"/>
              <a:t>24)</a:t>
            </a:r>
          </a:p>
          <a:p>
            <a:r>
              <a:rPr lang="en-US" dirty="0" smtClean="0"/>
              <a:t>Includes year, month, time of day, location, district, latitude and longitude, date, type of crime, and whether or not an arrest was made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crime_lat</a:t>
            </a:r>
            <a:r>
              <a:rPr lang="en-US" dirty="0"/>
              <a:t>)):    </a:t>
            </a:r>
            <a:endParaRPr lang="en-US" dirty="0" smtClean="0"/>
          </a:p>
          <a:p>
            <a:pPr marL="349250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initial_dist</a:t>
            </a:r>
            <a:r>
              <a:rPr lang="en-US" sz="2400" dirty="0" smtClean="0"/>
              <a:t> </a:t>
            </a:r>
            <a:r>
              <a:rPr lang="en-US" sz="2400" dirty="0"/>
              <a:t>= 1000    for j in </a:t>
            </a:r>
            <a:r>
              <a:rPr lang="en-US" sz="2400" dirty="0" smtClean="0"/>
              <a:t>	</a:t>
            </a:r>
            <a:r>
              <a:rPr lang="en-US" sz="2400" dirty="0" err="1" smtClean="0"/>
              <a:t>xrange</a:t>
            </a:r>
            <a:r>
              <a:rPr lang="en-US" sz="2400" dirty="0"/>
              <a:t>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station_lat</a:t>
            </a:r>
            <a:r>
              <a:rPr lang="en-US" sz="2400" dirty="0"/>
              <a:t>)):        </a:t>
            </a:r>
            <a:r>
              <a:rPr lang="en-US" sz="2400" dirty="0" smtClean="0"/>
              <a:t>	</a:t>
            </a:r>
          </a:p>
          <a:p>
            <a:pPr marL="349250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dist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haversine</a:t>
            </a:r>
            <a:r>
              <a:rPr lang="en-US" sz="2400" dirty="0"/>
              <a:t>(</a:t>
            </a:r>
            <a:r>
              <a:rPr lang="en-US" sz="2400" dirty="0" err="1"/>
              <a:t>crime_lat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], </a:t>
            </a:r>
            <a:r>
              <a:rPr lang="en-US" sz="2400" dirty="0" smtClean="0"/>
              <a:t>	</a:t>
            </a:r>
            <a:r>
              <a:rPr lang="en-US" sz="2400" dirty="0" err="1" smtClean="0"/>
              <a:t>crime_long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],</a:t>
            </a:r>
            <a:r>
              <a:rPr lang="en-US" sz="2400" dirty="0" err="1"/>
              <a:t>station_lat</a:t>
            </a:r>
            <a:r>
              <a:rPr lang="en-US" sz="2400" dirty="0"/>
              <a:t>[j], </a:t>
            </a:r>
            <a:r>
              <a:rPr lang="en-US" sz="2400" dirty="0" err="1"/>
              <a:t>station_long</a:t>
            </a:r>
            <a:r>
              <a:rPr lang="en-US" sz="2400" dirty="0"/>
              <a:t>[j])        </a:t>
            </a:r>
            <a:endParaRPr lang="en-US" sz="2400" dirty="0" smtClean="0"/>
          </a:p>
          <a:p>
            <a:pPr marL="3492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 err="1"/>
              <a:t>dist</a:t>
            </a:r>
            <a:r>
              <a:rPr lang="en-US" sz="2400" dirty="0"/>
              <a:t>&lt;</a:t>
            </a:r>
            <a:r>
              <a:rPr lang="en-US" sz="2400" dirty="0" err="1"/>
              <a:t>initial_dist</a:t>
            </a:r>
            <a:r>
              <a:rPr lang="en-US" sz="2400" dirty="0"/>
              <a:t>:            </a:t>
            </a:r>
            <a:endParaRPr lang="en-US" sz="2400" dirty="0" smtClean="0"/>
          </a:p>
          <a:p>
            <a:pPr marL="3492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initial_dist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dist</a:t>
            </a:r>
            <a:r>
              <a:rPr lang="en-US" sz="2400" dirty="0"/>
              <a:t>    </a:t>
            </a:r>
          </a:p>
          <a:p>
            <a:pPr marL="349250" lvl="1" indent="0">
              <a:buNone/>
            </a:pPr>
            <a:r>
              <a:rPr lang="en-US" sz="2400" dirty="0" err="1" smtClean="0"/>
              <a:t>nearest_pt.append</a:t>
            </a:r>
            <a:r>
              <a:rPr lang="en-US" sz="2400" dirty="0" smtClean="0"/>
              <a:t>(</a:t>
            </a:r>
            <a:r>
              <a:rPr lang="en-US" sz="2400" dirty="0" err="1" smtClean="0"/>
              <a:t>initial_dist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33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Screen Shot 2015-08-12 at 5.0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5285"/>
            <a:ext cx="9144001" cy="5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8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1" y="0"/>
            <a:ext cx="9156011" cy="68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*******NEW LOG GRAPH********</a:t>
            </a:r>
            <a:endParaRPr lang="en-US" dirty="0"/>
          </a:p>
        </p:txBody>
      </p:sp>
      <p:pic>
        <p:nvPicPr>
          <p:cNvPr id="4" name="Picture 3" descr="new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50" y="1497106"/>
            <a:ext cx="9183550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Arrest or no arrest is a </a:t>
            </a:r>
            <a:r>
              <a:rPr lang="en-US" dirty="0" err="1" smtClean="0"/>
              <a:t>classificaiton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Not necessarily the best indicator </a:t>
            </a:r>
          </a:p>
          <a:p>
            <a:r>
              <a:rPr lang="en-US" dirty="0" smtClean="0"/>
              <a:t>Analyze affect on total number of reported crimes</a:t>
            </a:r>
          </a:p>
          <a:p>
            <a:pPr lvl="1"/>
            <a:r>
              <a:rPr lang="en-US" dirty="0" smtClean="0"/>
              <a:t>Becomes a regression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Crime increases in summer months</a:t>
            </a:r>
          </a:p>
          <a:p>
            <a:pPr lvl="1"/>
            <a:r>
              <a:rPr lang="en-US" dirty="0" smtClean="0"/>
              <a:t>Could be attributed to heat or schools getting out of school</a:t>
            </a:r>
          </a:p>
        </p:txBody>
      </p:sp>
      <p:pic>
        <p:nvPicPr>
          <p:cNvPr id="4" name="Picture 3" descr="Screen Shot 2015-08-11 at 9.44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7" y="3235298"/>
            <a:ext cx="5040861" cy="33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283</TotalTime>
  <Words>168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Habitat</vt:lpstr>
      <vt:lpstr>Chicago Crime Data Project</vt:lpstr>
      <vt:lpstr>Background</vt:lpstr>
      <vt:lpstr>Data</vt:lpstr>
      <vt:lpstr>Closest Distance</vt:lpstr>
      <vt:lpstr>Previous Work</vt:lpstr>
      <vt:lpstr>PowerPoint Presentation</vt:lpstr>
      <vt:lpstr>Updated Logistic Regression</vt:lpstr>
      <vt:lpstr>Pivot</vt:lpstr>
      <vt:lpstr>Data Exploration</vt:lpstr>
      <vt:lpstr>PowerPoint Presentation</vt:lpstr>
      <vt:lpstr>Linear Regression</vt:lpstr>
      <vt:lpstr>PowerPoint Presentation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Data Project</dc:title>
  <dc:creator>William O'Farrell</dc:creator>
  <cp:lastModifiedBy>William O'Farrell</cp:lastModifiedBy>
  <cp:revision>39</cp:revision>
  <dcterms:created xsi:type="dcterms:W3CDTF">2015-08-12T13:41:54Z</dcterms:created>
  <dcterms:modified xsi:type="dcterms:W3CDTF">2015-08-12T21:24:17Z</dcterms:modified>
</cp:coreProperties>
</file>