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B14C-E7BA-4BA2-A052-57214859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A70C6-9A60-4382-90EA-17106F09C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FABE-CF40-4543-8B80-749FBFD7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E57A-DDD3-4D25-B78B-8CC06FE3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7F4C-8ED8-4011-80CF-868DE8B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01E5-3278-489C-A80F-26E05648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9221-19ED-4A16-842C-B0BC620E3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5ABB-5866-4DE2-B761-FC0D9F10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C988-1F23-45E2-97B8-CBF36B79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05C5-F4D7-475D-A281-46316A88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39A-638A-404C-83B1-EA86D14DE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48DFE-EDB7-4C11-B471-1E1486F3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97EE-37DE-4B41-958E-70F73FF4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1F13-7207-4516-BA2E-C229F0FD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1958-3CD8-409C-963A-C4D69E76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6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285-144D-45E0-972C-D7D84097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2DE4-21A4-486D-AF8C-21591145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9E4D-1E98-43D2-8A79-D7E5C153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56A9-A7CE-49BE-9C21-216B6385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53F4-0F40-4E29-91E2-6ED9DD39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CA8E-C715-41DA-B3F7-E6E2553E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9DCF-016B-4E18-9EA9-AEFEC0B0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9B0A-9307-4F61-B72D-B0EB5A3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84B4-5F95-4893-8D5E-C677082B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B860-AE86-454B-9F9D-4D461439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F489-0E56-4525-A72D-BE1D5B7E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DE56-1FE5-4F87-B97A-2A55C5E5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3F03-8560-41E0-BDD7-696D714A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A620-D163-4963-99E9-A81A7719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3CEB-FC1E-47BC-B286-9D400BD4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75F4-F383-42CD-898D-B1BA67E4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76DD-4373-4504-B0FD-584A1717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0A20-B6EC-41B8-BB2F-CB64E4C9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3DF5C-A89A-45C6-A612-4BDDCEE4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AFE66-D701-444C-8F98-9F00867C4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633D2-1552-490E-8AFD-537A3F134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86858-67B7-493C-8659-8F4E4279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B93F0-3A5A-40AF-9196-C455D8AF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9BA71-BEF5-4F13-8128-A773213B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0EA4-2405-4585-ABA8-FB57549C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1BF50-7E85-4DA8-81B3-9EA2AF3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A84F8-457F-4758-AEE8-4EA9883F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53AED-6A71-4625-AB71-546920F3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3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9E293-FB2C-4A5E-A6E1-29FDAC6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58117-2A0E-43F2-8F0F-144CF35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3D2A-BE68-4EBB-B72B-E7DDA72E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B76C-4651-451C-8D95-D77BE2D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A8F2-8062-4F79-9A09-561756BF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2FB4D-2429-43C9-BC82-6D592C93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752-F436-402F-9504-731639D3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34559-2CDE-4623-B9D9-FDF8C03E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AC1F-A456-4055-8193-5A615E3C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AAE4-1094-487B-B3BE-29677BDD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F50AC-C021-423A-828A-AC66C1443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D36EE-FD0D-40F2-9F9B-7DCDF5B9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743A-8669-4E60-B9FB-D75A8091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77E5-D174-463A-8BB7-C44CBCED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C136-9ABB-4AFC-B49F-C3768FDA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8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42F5C-B745-4D04-9CAB-50DDEE51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C3BBD-2952-4F99-94ED-A18AC467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C7EC-B193-48E5-997A-A3FF85A7A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3A31-4AF2-498D-8EC8-50C35A6E805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0DEE-FBD6-497F-87FA-D7D81BB39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52E1-CF90-4FA9-9A2C-7B839A66F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3547-E536-4A2D-868F-FD80D03BA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4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449F4-CCC9-42F2-99FB-23873E0B2E7E}"/>
              </a:ext>
            </a:extLst>
          </p:cNvPr>
          <p:cNvSpPr/>
          <p:nvPr/>
        </p:nvSpPr>
        <p:spPr>
          <a:xfrm>
            <a:off x="1479348" y="4525406"/>
            <a:ext cx="1677370" cy="6173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{}_column_lineage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795DF-5451-4D3E-B16F-52530FE50124}"/>
              </a:ext>
            </a:extLst>
          </p:cNvPr>
          <p:cNvSpPr/>
          <p:nvPr/>
        </p:nvSpPr>
        <p:spPr>
          <a:xfrm>
            <a:off x="8384973" y="4525406"/>
            <a:ext cx="1677370" cy="6173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{}_process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BE9E4-E9D7-4DE3-895A-C47664B52C17}"/>
              </a:ext>
            </a:extLst>
          </p:cNvPr>
          <p:cNvSpPr/>
          <p:nvPr/>
        </p:nvSpPr>
        <p:spPr>
          <a:xfrm>
            <a:off x="3530089" y="5277891"/>
            <a:ext cx="4481512" cy="6173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{}_process_column_lineage (Relationship)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0A591-3528-4F19-8A1C-30839C76B31C}"/>
              </a:ext>
            </a:extLst>
          </p:cNvPr>
          <p:cNvSpPr/>
          <p:nvPr/>
        </p:nvSpPr>
        <p:spPr>
          <a:xfrm>
            <a:off x="1479348" y="1644100"/>
            <a:ext cx="1677370" cy="6173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{}_column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388C6-ADAB-4D2C-88A2-0F1B8EFF20E4}"/>
              </a:ext>
            </a:extLst>
          </p:cNvPr>
          <p:cNvSpPr/>
          <p:nvPr/>
        </p:nvSpPr>
        <p:spPr>
          <a:xfrm>
            <a:off x="8384973" y="1644100"/>
            <a:ext cx="1677370" cy="6173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{}_table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5C075-E625-46EB-9D93-39B8118399D0}"/>
              </a:ext>
            </a:extLst>
          </p:cNvPr>
          <p:cNvSpPr/>
          <p:nvPr/>
        </p:nvSpPr>
        <p:spPr>
          <a:xfrm>
            <a:off x="3530089" y="824960"/>
            <a:ext cx="4481512" cy="6173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{}_table_columns (Relationship)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4184F9-3343-4456-BEDB-C32A3A15CA62}"/>
              </a:ext>
            </a:extLst>
          </p:cNvPr>
          <p:cNvCxnSpPr/>
          <p:nvPr/>
        </p:nvCxnSpPr>
        <p:spPr>
          <a:xfrm>
            <a:off x="1771650" y="2261466"/>
            <a:ext cx="0" cy="2263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B55971-9B91-4C39-9C81-28481051F5FD}"/>
              </a:ext>
            </a:extLst>
          </p:cNvPr>
          <p:cNvCxnSpPr/>
          <p:nvPr/>
        </p:nvCxnSpPr>
        <p:spPr>
          <a:xfrm flipV="1">
            <a:off x="2762250" y="2261466"/>
            <a:ext cx="0" cy="2229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CA06BE-10EA-4E42-95A0-D19FD34B9FEC}"/>
              </a:ext>
            </a:extLst>
          </p:cNvPr>
          <p:cNvCxnSpPr/>
          <p:nvPr/>
        </p:nvCxnSpPr>
        <p:spPr>
          <a:xfrm>
            <a:off x="8677275" y="2261466"/>
            <a:ext cx="0" cy="2263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78E3-ED91-4E7D-AD0C-C25AA35DC8E2}"/>
              </a:ext>
            </a:extLst>
          </p:cNvPr>
          <p:cNvCxnSpPr/>
          <p:nvPr/>
        </p:nvCxnSpPr>
        <p:spPr>
          <a:xfrm flipV="1">
            <a:off x="9667875" y="2261466"/>
            <a:ext cx="0" cy="2229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EA9DB2-6792-45D0-A749-C347FBBDEE72}"/>
              </a:ext>
            </a:extLst>
          </p:cNvPr>
          <p:cNvCxnSpPr>
            <a:stCxn id="12" idx="1"/>
            <a:endCxn id="8" idx="0"/>
          </p:cNvCxnSpPr>
          <p:nvPr/>
        </p:nvCxnSpPr>
        <p:spPr>
          <a:xfrm rot="10800000" flipV="1">
            <a:off x="2318033" y="1133642"/>
            <a:ext cx="1212056" cy="5104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A33FE0-E4FE-47D0-B72F-DBBDCFF8ECD0}"/>
              </a:ext>
            </a:extLst>
          </p:cNvPr>
          <p:cNvCxnSpPr>
            <a:stCxn id="12" idx="3"/>
            <a:endCxn id="11" idx="0"/>
          </p:cNvCxnSpPr>
          <p:nvPr/>
        </p:nvCxnSpPr>
        <p:spPr>
          <a:xfrm>
            <a:off x="8011601" y="1133643"/>
            <a:ext cx="1212057" cy="5104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AA9C0A-F89A-4EA5-9E3D-2BD84A41673F}"/>
              </a:ext>
            </a:extLst>
          </p:cNvPr>
          <p:cNvSpPr txBox="1"/>
          <p:nvPr/>
        </p:nvSpPr>
        <p:spPr>
          <a:xfrm>
            <a:off x="9310688" y="518996"/>
            <a:ext cx="1154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EndDef1</a:t>
            </a:r>
          </a:p>
          <a:p>
            <a:r>
              <a:rPr lang="en-US" dirty="0"/>
              <a:t>“columns”</a:t>
            </a:r>
          </a:p>
          <a:p>
            <a:r>
              <a:rPr lang="en-US" dirty="0"/>
              <a:t>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8FD28-344B-41C2-B974-223D31DAD574}"/>
              </a:ext>
            </a:extLst>
          </p:cNvPr>
          <p:cNvSpPr txBox="1"/>
          <p:nvPr/>
        </p:nvSpPr>
        <p:spPr>
          <a:xfrm>
            <a:off x="1246886" y="667831"/>
            <a:ext cx="984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EndDef2</a:t>
            </a:r>
          </a:p>
          <a:p>
            <a:r>
              <a:rPr lang="en-US" dirty="0"/>
              <a:t>“table”</a:t>
            </a:r>
          </a:p>
          <a:p>
            <a:r>
              <a:rPr lang="en-US" dirty="0"/>
              <a:t>SINGLE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4A38C8A-B69A-4582-8266-AA731C59CCF2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rot="10800000">
            <a:off x="2318033" y="5142772"/>
            <a:ext cx="1212056" cy="4438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90F7B2-DA7A-4DAA-96FA-9297CD9BB15F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8011601" y="5142772"/>
            <a:ext cx="1212057" cy="4438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017494-1676-4C7E-B145-D479D6DD8D10}"/>
              </a:ext>
            </a:extLst>
          </p:cNvPr>
          <p:cNvSpPr txBox="1"/>
          <p:nvPr/>
        </p:nvSpPr>
        <p:spPr>
          <a:xfrm>
            <a:off x="1246886" y="5334608"/>
            <a:ext cx="984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EndDef1</a:t>
            </a:r>
          </a:p>
          <a:p>
            <a:r>
              <a:rPr lang="en-US" dirty="0"/>
              <a:t>“query”</a:t>
            </a:r>
          </a:p>
          <a:p>
            <a:r>
              <a:rPr lang="en-US" dirty="0"/>
              <a:t>SINGLE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382EB-B7B7-45CC-BA87-78DE79D07738}"/>
              </a:ext>
            </a:extLst>
          </p:cNvPr>
          <p:cNvSpPr txBox="1"/>
          <p:nvPr/>
        </p:nvSpPr>
        <p:spPr>
          <a:xfrm>
            <a:off x="9310688" y="5239810"/>
            <a:ext cx="1875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EndDef2</a:t>
            </a:r>
          </a:p>
          <a:p>
            <a:r>
              <a:rPr lang="en-US" dirty="0"/>
              <a:t>“columnLineages”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86543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Johnson (CSA)</dc:creator>
  <cp:lastModifiedBy>Will Johnson (CSA)</cp:lastModifiedBy>
  <cp:revision>4</cp:revision>
  <dcterms:created xsi:type="dcterms:W3CDTF">2020-07-13T02:50:02Z</dcterms:created>
  <dcterms:modified xsi:type="dcterms:W3CDTF">2020-07-13T03:32:27Z</dcterms:modified>
</cp:coreProperties>
</file>