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66" d="100"/>
          <a:sy n="66" d="100"/>
        </p:scale>
        <p:origin x="17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16828" y="177405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011464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13333C-49D3-48B3-AC4C-E150099A59F0}"/>
              </a:ext>
            </a:extLst>
          </p:cNvPr>
          <p:cNvCxnSpPr>
            <a:cxnSpLocks/>
            <a:stCxn id="40" idx="3"/>
          </p:cNvCxnSpPr>
          <p:nvPr/>
        </p:nvCxnSpPr>
        <p:spPr bwMode="auto">
          <a:xfrm flipV="1">
            <a:off x="6400796" y="2799656"/>
            <a:ext cx="311329" cy="13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C5BBD-D871-4667-A246-062CB2C8259D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6400796" y="3042264"/>
            <a:ext cx="311329" cy="13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008E69-E145-4CEF-ACC5-F3C4541F7AAD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793" y="4163342"/>
            <a:ext cx="31133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C146C5-0DE9-4962-AF70-4D8F9DBC7016}"/>
              </a:ext>
            </a:extLst>
          </p:cNvPr>
          <p:cNvSpPr txBox="1"/>
          <p:nvPr/>
        </p:nvSpPr>
        <p:spPr>
          <a:xfrm>
            <a:off x="6740018" y="2649130"/>
            <a:ext cx="402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50A0C-8051-475E-9B9D-67505A8F1E2F}"/>
              </a:ext>
            </a:extLst>
          </p:cNvPr>
          <p:cNvSpPr txBox="1"/>
          <p:nvPr/>
        </p:nvSpPr>
        <p:spPr>
          <a:xfrm>
            <a:off x="6751208" y="2956888"/>
            <a:ext cx="402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296C19-EA46-4A9F-A78E-F5F8B7858912}"/>
              </a:ext>
            </a:extLst>
          </p:cNvPr>
          <p:cNvSpPr txBox="1"/>
          <p:nvPr/>
        </p:nvSpPr>
        <p:spPr>
          <a:xfrm>
            <a:off x="6733360" y="4051315"/>
            <a:ext cx="402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               </a:t>
            </a:r>
            <a:r>
              <a:rPr lang="en-US" sz="2400" dirty="0"/>
              <a:t>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549C5-7F8C-4702-AF07-F1993B78DD22}"/>
              </a:ext>
            </a:extLst>
          </p:cNvPr>
          <p:cNvSpPr txBox="1"/>
          <p:nvPr/>
        </p:nvSpPr>
        <p:spPr>
          <a:xfrm>
            <a:off x="3402977" y="3720719"/>
            <a:ext cx="104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798EF-0B7F-4305-9D76-B0CC2EE1DCC5}"/>
              </a:ext>
            </a:extLst>
          </p:cNvPr>
          <p:cNvSpPr txBox="1"/>
          <p:nvPr/>
        </p:nvSpPr>
        <p:spPr>
          <a:xfrm>
            <a:off x="3390073" y="4168502"/>
            <a:ext cx="104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014E59-6F75-477B-B0F7-D0A2B0E3EC19}"/>
              </a:ext>
            </a:extLst>
          </p:cNvPr>
          <p:cNvSpPr txBox="1"/>
          <p:nvPr/>
        </p:nvSpPr>
        <p:spPr>
          <a:xfrm>
            <a:off x="3390073" y="4688533"/>
            <a:ext cx="104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5F1D01-76AC-40DF-9F17-13E046FD20A8}"/>
              </a:ext>
            </a:extLst>
          </p:cNvPr>
          <p:cNvSpPr txBox="1"/>
          <p:nvPr/>
        </p:nvSpPr>
        <p:spPr>
          <a:xfrm>
            <a:off x="3396446" y="5287055"/>
            <a:ext cx="104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5B161-FF01-421C-BFE0-694AADDE1BA1}"/>
              </a:ext>
            </a:extLst>
          </p:cNvPr>
          <p:cNvSpPr txBox="1"/>
          <p:nvPr/>
        </p:nvSpPr>
        <p:spPr>
          <a:xfrm>
            <a:off x="4780104" y="2771795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3AF361-343B-4107-9519-F995EA67CD32}"/>
              </a:ext>
            </a:extLst>
          </p:cNvPr>
          <p:cNvSpPr txBox="1"/>
          <p:nvPr/>
        </p:nvSpPr>
        <p:spPr>
          <a:xfrm>
            <a:off x="4800600" y="3247896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2181D-2356-4A69-9216-FF85D5F85DF1}"/>
              </a:ext>
            </a:extLst>
          </p:cNvPr>
          <p:cNvSpPr txBox="1"/>
          <p:nvPr/>
        </p:nvSpPr>
        <p:spPr>
          <a:xfrm>
            <a:off x="4844246" y="3730164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69502-CCA2-4ACE-8F18-3542CB3E38C8}"/>
              </a:ext>
            </a:extLst>
          </p:cNvPr>
          <p:cNvSpPr txBox="1"/>
          <p:nvPr/>
        </p:nvSpPr>
        <p:spPr>
          <a:xfrm>
            <a:off x="4878283" y="4233863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AC03E8-B959-4A9B-9C56-0FCC1D7D1AF9}"/>
              </a:ext>
            </a:extLst>
          </p:cNvPr>
          <p:cNvSpPr txBox="1"/>
          <p:nvPr/>
        </p:nvSpPr>
        <p:spPr>
          <a:xfrm>
            <a:off x="4878282" y="4732799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A753EF-C6CB-4995-A301-4E42C189F764}"/>
              </a:ext>
            </a:extLst>
          </p:cNvPr>
          <p:cNvSpPr txBox="1"/>
          <p:nvPr/>
        </p:nvSpPr>
        <p:spPr>
          <a:xfrm>
            <a:off x="4898128" y="5302012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3C6-0052-4F7A-9120-D45BD2C0316A}"/>
              </a:ext>
            </a:extLst>
          </p:cNvPr>
          <p:cNvSpPr txBox="1"/>
          <p:nvPr/>
        </p:nvSpPr>
        <p:spPr>
          <a:xfrm>
            <a:off x="3373015" y="3231803"/>
            <a:ext cx="9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253</Words>
  <Application>Microsoft Office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Lumpeistbark3@gmail.com</cp:lastModifiedBy>
  <cp:revision>67</cp:revision>
  <cp:lastPrinted>2015-10-07T21:36:22Z</cp:lastPrinted>
  <dcterms:created xsi:type="dcterms:W3CDTF">2003-12-08T11:02:30Z</dcterms:created>
  <dcterms:modified xsi:type="dcterms:W3CDTF">2021-03-07T07:45:22Z</dcterms:modified>
</cp:coreProperties>
</file>