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311" r:id="rId2"/>
    <p:sldId id="619" r:id="rId3"/>
    <p:sldId id="625" r:id="rId4"/>
    <p:sldId id="644" r:id="rId5"/>
    <p:sldId id="620" r:id="rId6"/>
    <p:sldId id="621" r:id="rId7"/>
    <p:sldId id="622" r:id="rId8"/>
    <p:sldId id="623" r:id="rId9"/>
    <p:sldId id="624" r:id="rId10"/>
    <p:sldId id="626" r:id="rId11"/>
    <p:sldId id="627" r:id="rId12"/>
    <p:sldId id="628" r:id="rId13"/>
    <p:sldId id="629" r:id="rId14"/>
    <p:sldId id="630" r:id="rId15"/>
    <p:sldId id="631" r:id="rId16"/>
    <p:sldId id="632" r:id="rId17"/>
    <p:sldId id="633" r:id="rId18"/>
    <p:sldId id="634" r:id="rId19"/>
    <p:sldId id="645" r:id="rId20"/>
    <p:sldId id="646" r:id="rId21"/>
    <p:sldId id="648" r:id="rId22"/>
    <p:sldId id="647" r:id="rId23"/>
    <p:sldId id="389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6412" autoAdjust="0"/>
  </p:normalViewPr>
  <p:slideViewPr>
    <p:cSldViewPr>
      <p:cViewPr varScale="1">
        <p:scale>
          <a:sx n="72" d="100"/>
          <a:sy n="72" d="100"/>
        </p:scale>
        <p:origin x="12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Victorious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34844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Saturday, January 19, 2019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</a:t>
            </a:r>
            <a:r>
              <a:rPr lang="en-US" sz="4800" b="1" i="1" dirty="0">
                <a:solidFill>
                  <a:schemeClr val="dk1"/>
                </a:solidFill>
              </a:rPr>
              <a:t>nested</a:t>
            </a:r>
            <a:r>
              <a:rPr lang="en-US" sz="4800" b="1" dirty="0">
                <a:solidFill>
                  <a:schemeClr val="dk1"/>
                </a:solidFill>
              </a:rPr>
              <a:t>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23583B-EB15-594F-96EB-F977FDD7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46685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461747-B757-A740-9E86-7ACD52E2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81175" y="113071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0700" y="140386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9413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63863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45020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664EE0-7F16-8A4C-9259-78399EFAE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71600" y="12679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30563" y="1283811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12732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1010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7E3DA5-8AE7-F74B-9682-2AD4F625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71600" y="12679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58936" y="128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3825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240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D2D6B6-F76C-4F47-8282-C39782E4F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784760" y="2461337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4760" y="271287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6849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9532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8114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9DEE0-140D-BA42-A413-2E1A5192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42970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27235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4620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482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5E8C3C-F318-1F4E-932B-260DEE0E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90641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14900" y="2530893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239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57300" y="37327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62100" y="3732768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376291"/>
            <a:ext cx="2919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continues</a:t>
            </a:r>
            <a:r>
              <a:rPr lang="mr-IN" sz="3200" dirty="0"/>
              <a:t>…</a:t>
            </a:r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ED99DE-6593-E34F-868C-98FA0427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09750" y="3648075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09750" y="3890963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2969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Formatting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1295400"/>
            <a:ext cx="8658045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100000"/>
            </a:pP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Font.ColorIndex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color Code</a:t>
            </a:r>
          </a:p>
          <a:p>
            <a:pPr>
              <a:buSzPct val="100000"/>
            </a:pPr>
            <a:b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Interior.ColorIndex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color Code</a:t>
            </a:r>
            <a:b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b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Range("C1").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Font.ColorIndex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5</a:t>
            </a:r>
          </a:p>
          <a:p>
            <a:pPr>
              <a:buSzPct val="100000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	Range("C2:C5").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Interior.ColorIndex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5</a:t>
            </a: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guides: http://dmcritchie.mvps.org/excel/colors.htm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07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to the Next Cell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1295400"/>
            <a:ext cx="8658045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100000"/>
            </a:pP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	 </a:t>
            </a:r>
            <a:r>
              <a:rPr 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at value of the next cell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pPr>
              <a:buSzPct val="10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b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[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NextCells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].Value &lt;&gt; [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CurrentCells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].Value Then</a:t>
            </a:r>
          </a:p>
          <a:p>
            <a:pPr>
              <a:buSzPct val="100000"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SzPct val="100000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….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5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non Empty Row or Column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41D5F-A8D0-487D-8748-626E834E1F08}"/>
              </a:ext>
            </a:extLst>
          </p:cNvPr>
          <p:cNvSpPr/>
          <p:nvPr/>
        </p:nvSpPr>
        <p:spPr>
          <a:xfrm>
            <a:off x="304801" y="1060046"/>
            <a:ext cx="8610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Range.End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/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Cells.End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en-US" b="1" dirty="0">
                <a:solidFill>
                  <a:srgbClr val="424242"/>
                </a:solidFill>
                <a:latin typeface="Open Sans"/>
              </a:rPr>
            </a:br>
            <a:r>
              <a:rPr lang="en-US" b="1" dirty="0">
                <a:solidFill>
                  <a:srgbClr val="424242"/>
                </a:solidFill>
                <a:latin typeface="Open Sans"/>
              </a:rPr>
              <a:t>	</a:t>
            </a:r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Range.End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Cells.End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method is very similar to pressing the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Ctrl+Arrow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</a:t>
            </a:r>
            <a:br>
              <a:rPr lang="en-US" dirty="0"/>
            </a:br>
            <a:endParaRPr lang="en-US" dirty="0"/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br>
              <a:rPr lang="en-US" dirty="0"/>
            </a:br>
            <a:r>
              <a:rPr lang="en-US" dirty="0"/>
              <a:t>	'Find the last non-blank cell in column A(1)</a:t>
            </a:r>
          </a:p>
          <a:p>
            <a:r>
              <a:rPr lang="en-US" dirty="0"/>
              <a:t>   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lastRow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Cells(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Rows.Count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1).End(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xlUp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).Row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	 'Find the last non-blank cell in row 1</a:t>
            </a:r>
          </a:p>
          <a:p>
            <a:r>
              <a:rPr lang="en-US" dirty="0"/>
              <a:t>  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lastCol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Cells(1,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Columns.Count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).End(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xlToLeft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).Column</a:t>
            </a:r>
          </a:p>
          <a:p>
            <a:endParaRPr lang="en-US" b="1" i="0" dirty="0">
              <a:solidFill>
                <a:srgbClr val="42424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315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Loop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1295400"/>
            <a:ext cx="8658045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100000"/>
            </a:pP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[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r>
              <a:rPr lang="en-US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[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US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pPr>
              <a:buSzPct val="100000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SzPct val="10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b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Each sheet in Worksheets</a:t>
            </a:r>
          </a:p>
          <a:p>
            <a:pPr>
              <a:buSzPct val="100000"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SzPct val="100000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….</a:t>
            </a:r>
          </a:p>
          <a:p>
            <a:pPr>
              <a:buSzPct val="100000"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SzPct val="100000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Next sheet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167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for-loop?</a:t>
            </a:r>
            <a:b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once</a:t>
            </a:r>
            <a:b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multiple times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3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5328"/>
              </p:ext>
            </p:extLst>
          </p:nvPr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1295400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1282700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25516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252626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3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374975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5326" y="4280009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Nope</a:t>
            </a:r>
            <a:r>
              <a:rPr lang="mr-IN" sz="3200" i="1" dirty="0"/>
              <a:t>…</a:t>
            </a:r>
            <a:r>
              <a:rPr lang="en-US" sz="3200" i="1" dirty="0"/>
              <a:t>.</a:t>
            </a:r>
          </a:p>
          <a:p>
            <a:r>
              <a:rPr lang="en-US" sz="3200" dirty="0"/>
              <a:t>Not going to </a:t>
            </a:r>
            <a:r>
              <a:rPr lang="en-US" sz="3200" dirty="0" err="1"/>
              <a:t>i</a:t>
            </a:r>
            <a:r>
              <a:rPr lang="en-US" sz="3200" dirty="0"/>
              <a:t> =4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6539" y="374975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16287</TotalTime>
  <Words>543</Words>
  <Application>Microsoft Office PowerPoint</Application>
  <PresentationFormat>On-screen Show (4:3)</PresentationFormat>
  <Paragraphs>345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Open Sans</vt:lpstr>
      <vt:lpstr>1_Unbranded</vt:lpstr>
      <vt:lpstr>Victorious VBA</vt:lpstr>
      <vt:lpstr>Refresher</vt:lpstr>
      <vt:lpstr>Refresher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VBA Formatting</vt:lpstr>
      <vt:lpstr>Looking to the Next Cell</vt:lpstr>
      <vt:lpstr>Last non Empty Row or Column</vt:lpstr>
      <vt:lpstr>For Each Loop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stanley Josil</cp:lastModifiedBy>
  <cp:revision>1747</cp:revision>
  <cp:lastPrinted>2016-01-30T16:23:56Z</cp:lastPrinted>
  <dcterms:created xsi:type="dcterms:W3CDTF">2015-01-20T17:19:00Z</dcterms:created>
  <dcterms:modified xsi:type="dcterms:W3CDTF">2019-01-22T00:38:54Z</dcterms:modified>
</cp:coreProperties>
</file>