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311" r:id="rId2"/>
    <p:sldId id="637" r:id="rId3"/>
    <p:sldId id="649" r:id="rId4"/>
    <p:sldId id="650" r:id="rId5"/>
    <p:sldId id="651" r:id="rId6"/>
    <p:sldId id="389" r:id="rId7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412" autoAdjust="0"/>
  </p:normalViewPr>
  <p:slideViewPr>
    <p:cSldViewPr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>
            <a:normAutofit fontScale="90000"/>
          </a:bodyPr>
          <a:lstStyle/>
          <a:p>
            <a:r>
              <a:rPr lang="en-US" dirty="0"/>
              <a:t>Let's Begin Python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14600"/>
            <a:ext cx="2700337" cy="381000"/>
          </a:xfrm>
        </p:spPr>
        <p:txBody>
          <a:bodyPr/>
          <a:lstStyle/>
          <a:p>
            <a:r>
              <a:rPr lang="en-US" sz="2400" dirty="0"/>
              <a:t>3.1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340824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39B35C-4744-4D7F-B5ED-0D8DE8D66AA6}" type="datetime2">
              <a:rPr lang="en-US" sz="1800"/>
              <a:t>Tuesday, January 22, 2019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E9329-E3DA-49CC-8AC4-3570D27BD63E}"/>
              </a:ext>
            </a:extLst>
          </p:cNvPr>
          <p:cNvSpPr/>
          <p:nvPr/>
        </p:nvSpPr>
        <p:spPr>
          <a:xfrm>
            <a:off x="381000" y="9906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In this week we will be introducing the Python programming language. </a:t>
            </a:r>
            <a:br>
              <a:rPr lang="en-US" dirty="0">
                <a:solidFill>
                  <a:srgbClr val="2429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</a:br>
            <a:endParaRPr lang="en-US" dirty="0">
              <a:solidFill>
                <a:srgbClr val="2429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The purpose of this unit is to gain a firm understanding on how to use the core Python language to store and manipulate data; read and write to files; and "translate" logical solutions to problems to Python implementations of those solutions.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B1FC9-6DB2-4877-AFAE-35981892C865}"/>
              </a:ext>
            </a:extLst>
          </p:cNvPr>
          <p:cNvSpPr/>
          <p:nvPr/>
        </p:nvSpPr>
        <p:spPr>
          <a:xfrm>
            <a:off x="914400" y="2804674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Guide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Activities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Helpful Links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Course Resources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Cheat Sheet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PDF of Python Reference Guide</a:t>
            </a:r>
          </a:p>
        </p:txBody>
      </p:sp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from Terminal (mac) or git-bash (pc)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B1FC9-6DB2-4877-AFAE-35981892C865}"/>
              </a:ext>
            </a:extLst>
          </p:cNvPr>
          <p:cNvSpPr/>
          <p:nvPr/>
        </p:nvSpPr>
        <p:spPr>
          <a:xfrm>
            <a:off x="76200" y="914400"/>
            <a:ext cx="4572000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cd (Changes the directory).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cd ~ (Changes to the home directory).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cd .. (Moves up one directory).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ls (Lists files in the folder).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pwd</a:t>
            </a:r>
            <a:r>
              <a:rPr lang="en-US" dirty="0"/>
              <a:t> (Shows the current directory).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05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mkdir</a:t>
            </a:r>
            <a:r>
              <a:rPr lang="en-US" dirty="0"/>
              <a:t> &lt;FOLDERNAME&gt; (Creates a new directory with the FOLDERNAME).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B2999-95FC-4209-815B-D46D2F97C455}"/>
              </a:ext>
            </a:extLst>
          </p:cNvPr>
          <p:cNvSpPr/>
          <p:nvPr/>
        </p:nvSpPr>
        <p:spPr>
          <a:xfrm>
            <a:off x="4953000" y="751344"/>
            <a:ext cx="40783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touch &lt;FILENAME&gt; (Creates a new file with the FILENAME).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rm &lt;FILENAME&gt; (Deletes a file).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rm -r &lt;FOLDERNAME&gt; (Deletes a folder, make sure to note the -r).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open . (Opens the current folder on Macs).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explorer . (Opens the current folder on Bash).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open &lt;FILENAME&gt; (Opens a specific file on Macs).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explorer &lt;FILENAME&gt; (Opens a specific file on Bash).</a:t>
            </a:r>
          </a:p>
        </p:txBody>
      </p:sp>
    </p:spTree>
    <p:extLst>
      <p:ext uri="{BB962C8B-B14F-4D97-AF65-F5344CB8AC3E}">
        <p14:creationId xmlns:p14="http://schemas.microsoft.com/office/powerpoint/2010/main" val="10186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Run Python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876F7-7E5E-449D-BE67-75F16A33B7C4}"/>
              </a:ext>
            </a:extLst>
          </p:cNvPr>
          <p:cNvSpPr/>
          <p:nvPr/>
        </p:nvSpPr>
        <p:spPr>
          <a:xfrm>
            <a:off x="152400" y="167640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typhon file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&lt;FILENAME&gt;.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Run Python program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&lt;FILENAME&gt;.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tells the computer that this is a python file and to run the code contained within.</a:t>
            </a:r>
          </a:p>
        </p:txBody>
      </p:sp>
    </p:spTree>
    <p:extLst>
      <p:ext uri="{BB962C8B-B14F-4D97-AF65-F5344CB8AC3E}">
        <p14:creationId xmlns:p14="http://schemas.microsoft.com/office/powerpoint/2010/main" val="199705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Anaconda Virtual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876F7-7E5E-449D-BE67-75F16A33B7C4}"/>
              </a:ext>
            </a:extLst>
          </p:cNvPr>
          <p:cNvSpPr/>
          <p:nvPr/>
        </p:nvSpPr>
        <p:spPr>
          <a:xfrm>
            <a:off x="178904" y="1127302"/>
            <a:ext cx="899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Verify Anaconda Installation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Enter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--version </a:t>
            </a:r>
            <a:br>
              <a:rPr lang="en-US" dirty="0"/>
            </a:br>
            <a:r>
              <a:rPr lang="en-US" dirty="0"/>
              <a:t>	which will display the version of Anaconda install.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Create a virtual environment that will run Python 3.6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-n &lt;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VM_name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python=3.6 anaconda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Activate the environment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activate &lt;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VM_name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0327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18912</TotalTime>
  <Words>226</Words>
  <Application>Microsoft Office PowerPoint</Application>
  <PresentationFormat>On-screen Show 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Calibri</vt:lpstr>
      <vt:lpstr>Arial</vt:lpstr>
      <vt:lpstr>-apple-system</vt:lpstr>
      <vt:lpstr>1_Unbranded</vt:lpstr>
      <vt:lpstr>Let's Begin Python </vt:lpstr>
      <vt:lpstr>Intro to Python</vt:lpstr>
      <vt:lpstr>Python from Terminal (mac) or git-bash (pc)</vt:lpstr>
      <vt:lpstr>Create and Run Python File</vt:lpstr>
      <vt:lpstr>Anaconda Virtual Environment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stanley Josil</cp:lastModifiedBy>
  <cp:revision>1756</cp:revision>
  <cp:lastPrinted>2016-01-30T16:23:56Z</cp:lastPrinted>
  <dcterms:created xsi:type="dcterms:W3CDTF">2015-01-20T17:19:00Z</dcterms:created>
  <dcterms:modified xsi:type="dcterms:W3CDTF">2019-01-24T01:05:53Z</dcterms:modified>
</cp:coreProperties>
</file>