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324" r:id="rId3"/>
    <p:sldId id="266" r:id="rId4"/>
    <p:sldId id="388" r:id="rId5"/>
    <p:sldId id="446" r:id="rId6"/>
    <p:sldId id="445" r:id="rId7"/>
    <p:sldId id="487" r:id="rId8"/>
    <p:sldId id="518" r:id="rId9"/>
    <p:sldId id="488" r:id="rId10"/>
    <p:sldId id="489" r:id="rId11"/>
    <p:sldId id="519" r:id="rId12"/>
    <p:sldId id="490" r:id="rId13"/>
    <p:sldId id="491" r:id="rId14"/>
    <p:sldId id="467" r:id="rId15"/>
    <p:sldId id="354" r:id="rId16"/>
    <p:sldId id="521" r:id="rId17"/>
    <p:sldId id="520" r:id="rId18"/>
    <p:sldId id="500" r:id="rId19"/>
    <p:sldId id="522" r:id="rId20"/>
    <p:sldId id="501" r:id="rId21"/>
    <p:sldId id="523" r:id="rId22"/>
    <p:sldId id="502" r:id="rId23"/>
    <p:sldId id="524" r:id="rId24"/>
    <p:sldId id="503" r:id="rId25"/>
    <p:sldId id="468" r:id="rId26"/>
    <p:sldId id="455" r:id="rId27"/>
    <p:sldId id="525" r:id="rId28"/>
    <p:sldId id="504" r:id="rId29"/>
    <p:sldId id="505" r:id="rId30"/>
    <p:sldId id="526" r:id="rId31"/>
    <p:sldId id="506" r:id="rId32"/>
    <p:sldId id="507" r:id="rId33"/>
    <p:sldId id="508" r:id="rId34"/>
    <p:sldId id="469" r:id="rId35"/>
    <p:sldId id="459" r:id="rId36"/>
    <p:sldId id="509" r:id="rId37"/>
    <p:sldId id="527" r:id="rId38"/>
    <p:sldId id="510" r:id="rId39"/>
    <p:sldId id="529" r:id="rId40"/>
    <p:sldId id="511" r:id="rId41"/>
    <p:sldId id="470" r:id="rId42"/>
    <p:sldId id="462" r:id="rId43"/>
    <p:sldId id="512" r:id="rId44"/>
    <p:sldId id="530" r:id="rId45"/>
    <p:sldId id="513" r:id="rId46"/>
    <p:sldId id="514" r:id="rId47"/>
    <p:sldId id="497" r:id="rId48"/>
    <p:sldId id="473" r:id="rId49"/>
    <p:sldId id="474" r:id="rId50"/>
    <p:sldId id="515" r:id="rId51"/>
    <p:sldId id="531" r:id="rId52"/>
    <p:sldId id="516" r:id="rId53"/>
    <p:sldId id="517" r:id="rId54"/>
    <p:sldId id="259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4" autoAdjust="0"/>
    <p:restoredTop sz="82734" autoAdjust="0"/>
  </p:normalViewPr>
  <p:slideViewPr>
    <p:cSldViewPr>
      <p:cViewPr varScale="1">
        <p:scale>
          <a:sx n="88" d="100"/>
          <a:sy n="88" d="100"/>
        </p:scale>
        <p:origin x="98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595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、数据双向绑定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依赖注入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模块化设计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28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20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75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3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06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36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65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1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61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48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259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34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20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202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18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397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83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36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438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324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6400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328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8742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9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9407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6093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982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618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9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11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、数据双向绑定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依赖注入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模块化设计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26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5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20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5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5-&#20837;&#38376;&#26696;&#20363;&#65306;&#21019;&#24314;maven&#24037;&#31243;&#23548;&#20837;&#22352;&#26631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6-springDataJpa&#37197;&#32622;-1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7-springDataJpa&#37197;&#32622;-2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8-springDataJpa&#37197;&#32622;-3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9-&#20837;&#38376;&#26696;&#20363;&#65306;&#21019;&#24314;&#23458;&#25143;&#23454;&#20307;&#31867;&#24182;&#37197;&#32622;&#26144;&#23556;&#20851;&#31995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0-&#20837;&#38376;&#26696;&#20363;&#65306;&#32534;&#20889;&#31526;&#21512;spring%20Data%20JPA&#35268;&#33539;&#30340;dao&#23618;&#25509;&#21475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1-&#20837;&#38376;&#26696;&#20363;&#65306;&#23436;&#25104;&#23458;&#25143;&#30340;&#26597;&#35810;&#25805;&#20316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2-&#20837;&#38376;&#26696;&#20363;&#65306;&#23436;&#25104;&#23458;&#25143;&#30340;&#28155;&#21152;&#21644;&#20462;&#25913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3-&#20837;&#38376;&#26696;&#20363;&#65306;&#23436;&#25104;&#23458;&#25143;&#30340;&#21024;&#38500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4-&#20837;&#38376;&#26696;&#20363;&#65306;&#26597;&#35810;&#25152;&#26377;&#23458;&#25143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5-&#20837;&#38376;&#26696;&#20363;&#65306;&#24635;&#32467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6-&#25191;&#34892;&#36807;&#31243;&#65306;&#20998;&#26512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7-&#25191;&#34892;&#36807;&#31243;&#65306;&#28304;&#30721;&#20998;&#26512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8-&#25191;&#34892;&#36807;&#31243;&#65306;&#25191;&#34892;&#36807;&#31243;&#24050;&#32463;&#20869;&#37096;&#22788;&#29702;&#27969;&#31243;&#30340;&#24635;&#32467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9-spring%20Data%20JPA&#26597;&#35810;&#65306;&#35843;&#29992;&#25509;&#21475;&#26041;&#27861;&#26597;&#35810;&#65288;count&#65292;exists&#65289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0-spring%20Data%20JPA&#26597;&#35810;&#65306;&#35843;&#29992;&#25509;&#21475;&#26041;&#27861;&#26597;&#35810;&#65288;findOne&#21644;getOne&#30340;&#21306;&#21035;&#65289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1-spring%20Data%20JPA&#26597;&#35810;&#65306;JPQL&#26597;&#35810;&#24341;&#20837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2-jpql&#65306;&#20351;&#29992;jpql&#23436;&#25104;&#22522;&#26412;&#26597;&#35810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3-jpql&#65306;&#22810;&#21344;&#20301;&#31526;&#30340;&#36171;&#20540;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4-jpql&#65306;&#20351;&#29992;jpql&#23436;&#25104;&#26356;&#26032;&#25805;&#20316;.av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5-sql&#26597;&#35810;&#65306;&#26597;&#35810;&#20840;&#37096;.avi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6-sql&#26597;&#35810;&#65306;&#26465;&#20214;&#20840;&#37096;.av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1-&#20170;&#26085;&#35838;&#31243;&#23433;&#25490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7-&#26041;&#27861;&#21629;&#21517;&#35268;&#21017;&#26597;&#35810;&#65306;&#22522;&#26412;&#26597;&#35810;.avi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8-&#26041;&#27861;&#21629;&#21517;&#35268;&#21017;&#26597;&#35810;&#65306;&#27169;&#31946;&#21305;&#37197;.avi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9-&#26041;&#27861;&#21629;&#21517;&#35268;&#21017;&#26597;&#35810;&#65306;&#22810;&#26465;&#20214;&#26597;&#35810;.avi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2-springDataJpa&#20171;&#32461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3-springDataJpa&#65292;jpa&#35268;&#33539;&#21644;hibernate&#20043;&#38388;&#30340;&#20851;&#31995;&#35828;&#26126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4-&#20837;&#38376;&#26696;&#20363;&#21644;&#20998;&#26512;&#27493;&#39588;&#30340;&#35828;&#26126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67426"/>
            <a:ext cx="9324528" cy="24314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6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SpringData</a:t>
            </a:r>
            <a:endParaRPr lang="en-US" altLang="zh-CN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05.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入门案例：创建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工程导入坐标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工程的创建与坐标导入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0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05.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入门案例：创建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工程导入坐标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完成工程的搭建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09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06.springDataJpa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springDataJpa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-1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4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06.springDataJpa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springDataJpa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314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915816" y="1340768"/>
            <a:ext cx="5400600" cy="259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springDataJpa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-2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springDataJpa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-3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入门案例：创建客户实体类并配置映射关系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入门案例：编写符合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 Data JPA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规范的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层接口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入门案例：完成客户的查询操作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699792" y="1268760"/>
            <a:ext cx="5760640" cy="288032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59"/>
            <a:ext cx="2304256" cy="2880321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6078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springDataJpa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-2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07.springDataJpa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-2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实现厂商方言与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方言有何不同？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07.springDataJpa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-2</a:t>
            </a: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7517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07.springDataJpa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-2</a:t>
            </a: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springDataJpa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9036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springDataJpa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-3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08.springDataJpa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-3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19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08.springDataJpa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-3</a:t>
            </a: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springDataJpa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836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403648" y="2276872"/>
            <a:ext cx="7003224" cy="3052748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springDataJpa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之间的关系</a:t>
            </a:r>
          </a:p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掌握入门案例和分析步骤</a:t>
            </a:r>
          </a:p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springDataJpa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项目并进行增删改查操作</a:t>
            </a:r>
          </a:p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springDataJpa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JPQL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语句进行查询和更新</a:t>
            </a:r>
          </a:p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掌握原始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语句条件查询</a:t>
            </a:r>
          </a:p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springDataJpa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方法命名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进行查询</a:t>
            </a: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学习目标：完成客户实体类创建并配置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ORM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映射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09.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入门案例：创建客户实体类并配置映射关系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20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09.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入门案例：创建客户实体类并配置映射关系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完成客户实体类创建并配置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715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层接口编写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入门案例：编写符合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 Data JPA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规范的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层接口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23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入门案例：编写符合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 Data JPA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规范的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层接口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层接口编写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3813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学习目标：完成客户查询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入门案例：完成客户的查询操作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52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699792" y="1354703"/>
            <a:ext cx="633670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入门案例：完成客户的添加和修改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入门案例：完成客户的删除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入门案例：查询所有客户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入门案例：总结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执行过程：分析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执行过程：源码分析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699792" y="1268760"/>
            <a:ext cx="5760640" cy="288032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59"/>
            <a:ext cx="2304256" cy="2880321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7947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学习目标：实现客户添加和修改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入门案例：完成客户的添加和修改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92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入门案例：完成客户的添加和修改</a:t>
            </a: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完成客户的添加和修改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135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学习目标：实现客户的删除功能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13.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入门案例：完成客户的删除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4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学习目标：实现客户列表查询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14.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入门案例：查询所有客户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6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187145" y="2145388"/>
            <a:ext cx="6849351" cy="3052748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springDataJpa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之间的关系说明</a:t>
            </a:r>
          </a:p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springDataJpa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项目及配置文件编写</a:t>
            </a:r>
          </a:p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springDataJPA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入门案例增删改查</a:t>
            </a:r>
          </a:p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springDataJpa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JPQL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使用方式</a:t>
            </a:r>
          </a:p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语句使用方式</a:t>
            </a:r>
          </a:p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springDataJpa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方法命名规则</a:t>
            </a:r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14.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入门案例：查询所有客户</a:t>
            </a: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完成删除和查询所有客户功能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653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学习目标：记忆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springDataJPA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API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CURD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15.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入门案例：总结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82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学习目标：理解面向接口的执行过程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16.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执行过程：分析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74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学习目标：清楚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springData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执行源码分析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17.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执行过程：源码分析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28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987824" y="1412777"/>
            <a:ext cx="5688632" cy="2472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执行过程：执行过程已经内部处理流程的总结</a:t>
            </a:r>
          </a:p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 Data JPA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查询：调用接口方法查询（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count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exists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 Data JPA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查询：调用接口方法查询（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findOne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getOne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的区别）	</a:t>
            </a:r>
          </a:p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 Data JPA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查询引入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699792" y="1268760"/>
            <a:ext cx="5760640" cy="288032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59"/>
            <a:ext cx="2304256" cy="2880321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5171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sringDataJPA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执行处理流程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执行过程：执行过程以及内部处理流程的总结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22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学习目标：完成接口方法调用查询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count,exsits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19.spring Data JPA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查询：调用接口方法查询（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count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exists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74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19.spring Data JPA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查询：调用接口方法查询（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count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exists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方法调用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1883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findOne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getOne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方法并清楚它们区别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20.spring Data JPA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查询：调用接口方法查询（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findOne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getOne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85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20.spring Data JPA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查询：调用接口方法查询（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findOne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getOne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findOne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getOne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方法调用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167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699792" y="1196752"/>
            <a:ext cx="554461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今日课程安排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springDataJpa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springDataJpa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之间的关系说明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入门案例和分析步骤的说明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入门案例：创建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工程导入坐标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springDataJpa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-1</a:t>
            </a:r>
          </a:p>
        </p:txBody>
      </p:sp>
      <p:sp>
        <p:nvSpPr>
          <p:cNvPr id="100" name="矩形 99"/>
          <p:cNvSpPr/>
          <p:nvPr/>
        </p:nvSpPr>
        <p:spPr>
          <a:xfrm>
            <a:off x="2699792" y="1268760"/>
            <a:ext cx="5760640" cy="288032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59"/>
            <a:ext cx="2304256" cy="2880321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的查询方式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21.spring Data JPA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JPQL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查询引入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70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987824" y="1585534"/>
            <a:ext cx="39604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：使用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完成基本查询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：多占位符的赋值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：使用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完成更新操作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查询：查询全部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699792" y="1268760"/>
            <a:ext cx="5760640" cy="288032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59"/>
            <a:ext cx="2304256" cy="2880321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0890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jpsql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22.jpql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：使用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jpql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完成基本查询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38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jpsql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多占位符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23.jpql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：多占位符的赋值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33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23.jpql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：多占位符的赋值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完成基本查询和多占位符查询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0482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对客户更新操作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24.jpql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：使用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jpql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完成更新操作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38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查询全部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25.sql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查询：查询全部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135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25.sql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查询：查询全部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查询全部客户信息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565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3203848" y="1412776"/>
            <a:ext cx="460851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查询：条件全部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方法命名规则查询：基本查询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方法命名规则查询：模糊匹配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方法命名规则查询：多条件查询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699792" y="1268760"/>
            <a:ext cx="5760640" cy="288032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59"/>
            <a:ext cx="2304256" cy="2880321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7482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条件查询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26.sql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查询：条件全部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0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01.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今日课程安排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学习目标：了解第二天学习内容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86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学习目标：完成方法命名规则：基本查询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27.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方法命名规则查询：基本查询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01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27.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方法命名规则查询：基本查询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完成命名规格基本查询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22069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学习目标：完成方法命名规则：模糊匹配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28.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方法命名规则查询：模糊匹配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68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学习目标：完成方法命名规则：多条件查询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29.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方法命名规则查询：多条件查询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4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02.springDataJpa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学习目标：知道什么是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springDataJpa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概述与特性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3" name="圆角矩形 92">
            <a:extLst>
              <a:ext uri="{FF2B5EF4-FFF2-40B4-BE49-F238E27FC236}">
                <a16:creationId xmlns:a16="http://schemas.microsoft.com/office/drawing/2014/main" id="{B334F11B-84A5-48A1-9937-243C9FA0DF64}"/>
              </a:ext>
            </a:extLst>
          </p:cNvPr>
          <p:cNvSpPr/>
          <p:nvPr/>
        </p:nvSpPr>
        <p:spPr>
          <a:xfrm>
            <a:off x="419009" y="3676092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85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03.springDataJpa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规范和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之间的关系说明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学习目标：知道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springDataJpa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hierbante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3" name="圆角矩形 92">
            <a:extLst>
              <a:ext uri="{FF2B5EF4-FFF2-40B4-BE49-F238E27FC236}">
                <a16:creationId xmlns:a16="http://schemas.microsoft.com/office/drawing/2014/main" id="{C33F9B8E-D35E-4D05-B6EE-F4F8D0556FA3}"/>
              </a:ext>
            </a:extLst>
          </p:cNvPr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32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springDataJpa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可以直接操数据库吗？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03.springDataJpa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规范和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之间的关系说明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305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04.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入门案例和分析步骤的说明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学习目标：熟悉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springDataJpa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入门案例与步骤分析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掌握程度：熟悉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1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10804</TotalTime>
  <Words>2168</Words>
  <Application>Microsoft Office PowerPoint</Application>
  <PresentationFormat>全屏显示(4:3)</PresentationFormat>
  <Paragraphs>600</Paragraphs>
  <Slides>54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0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01.今日课程安排</vt:lpstr>
      <vt:lpstr>02.springDataJpa介绍</vt:lpstr>
      <vt:lpstr>03.springDataJpa，jpa规范和hibernate之间的关系说明</vt:lpstr>
      <vt:lpstr>PowerPoint 演示文稿</vt:lpstr>
      <vt:lpstr>04.入门案例和分析步骤的说明</vt:lpstr>
      <vt:lpstr>05.入门案例：创建maven工程导入坐标</vt:lpstr>
      <vt:lpstr>PowerPoint 演示文稿</vt:lpstr>
      <vt:lpstr>06.springDataJpa配置-1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Y s</cp:lastModifiedBy>
  <cp:revision>2112</cp:revision>
  <dcterms:created xsi:type="dcterms:W3CDTF">2015-06-29T07:19:00Z</dcterms:created>
  <dcterms:modified xsi:type="dcterms:W3CDTF">2018-05-17T10:03:16Z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