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4" r:id="rId3"/>
    <p:sldId id="266" r:id="rId4"/>
    <p:sldId id="388" r:id="rId5"/>
    <p:sldId id="446" r:id="rId6"/>
    <p:sldId id="445" r:id="rId7"/>
    <p:sldId id="487" r:id="rId8"/>
    <p:sldId id="488" r:id="rId9"/>
    <p:sldId id="521" r:id="rId10"/>
    <p:sldId id="489" r:id="rId11"/>
    <p:sldId id="490" r:id="rId12"/>
    <p:sldId id="491" r:id="rId13"/>
    <p:sldId id="467" r:id="rId14"/>
    <p:sldId id="354" r:id="rId15"/>
    <p:sldId id="500" r:id="rId16"/>
    <p:sldId id="522" r:id="rId17"/>
    <p:sldId id="501" r:id="rId18"/>
    <p:sldId id="502" r:id="rId19"/>
    <p:sldId id="468" r:id="rId20"/>
    <p:sldId id="503" r:id="rId21"/>
    <p:sldId id="504" r:id="rId22"/>
    <p:sldId id="505" r:id="rId23"/>
    <p:sldId id="506" r:id="rId24"/>
    <p:sldId id="507" r:id="rId25"/>
    <p:sldId id="469" r:id="rId26"/>
    <p:sldId id="508" r:id="rId27"/>
    <p:sldId id="509" r:id="rId28"/>
    <p:sldId id="510" r:id="rId29"/>
    <p:sldId id="470" r:id="rId30"/>
    <p:sldId id="512" r:id="rId31"/>
    <p:sldId id="513" r:id="rId32"/>
    <p:sldId id="514" r:id="rId33"/>
    <p:sldId id="515" r:id="rId34"/>
    <p:sldId id="473" r:id="rId35"/>
    <p:sldId id="516" r:id="rId36"/>
    <p:sldId id="517" r:id="rId37"/>
    <p:sldId id="518" r:id="rId38"/>
    <p:sldId id="519" r:id="rId39"/>
    <p:sldId id="520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82734" autoAdjust="0"/>
  </p:normalViewPr>
  <p:slideViewPr>
    <p:cSldViewPr>
      <p:cViewPr varScale="1">
        <p:scale>
          <a:sx n="88" d="100"/>
          <a:sy n="88" d="100"/>
        </p:scale>
        <p:origin x="9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2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4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3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3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0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0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88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82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9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20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24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70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39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63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33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62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60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66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43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40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72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17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87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1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1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2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5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9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5-&#26500;&#36896;&#26597;&#35810;&#26465;&#20214;&#30340;&#27493;&#39588;&#20998;&#2651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6-&#20351;&#29992;&#21160;&#24577;&#26597;&#35810;&#23436;&#25104;&#26597;&#35810;&#21333;&#20010;&#23545;&#3593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7-&#21160;&#24577;&#26597;&#35810;&#23436;&#25104;&#22810;&#26465;&#20214;&#25340;&#2550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8-&#27169;&#31946;&#21305;&#37197;&#26597;&#35810;&#21015;&#3492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9-&#25490;&#2420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0-&#20998;&#3902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1-specification&#26597;&#35810;&#24635;&#32467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2-&#22810;&#34920;&#20851;&#31995;&#22238;&#39038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3-&#22810;&#34920;&#25805;&#20316;&#30340;&#20998;&#26512;&#27493;&#39588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4-&#19968;&#23545;&#22810;&#65306;&#26696;&#20363;&#20998;&#2651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5-&#19968;&#23545;&#22810;&#65306;&#19968;&#23545;&#19968;&#30340;&#27979;&#35797;&#29615;&#22659;&#25645;&#24314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6-&#19968;&#23545;&#22810;&#65306;&#37197;&#32622;&#19968;&#23545;&#22810;&#21644;&#22810;&#23545;&#19968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7-&#19968;&#23545;&#22810;&#65306;&#20445;&#23384;&#25805;&#20316;-&#19978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8-&#19968;&#23545;&#22810;&#65306;&#25918;&#24323;&#22806;&#38190;&#32500;&#2525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0-&#19968;&#23545;&#22810;&#65306;&#32423;&#32852;&#25805;&#2031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1-&#22810;&#23545;&#22810;&#65306;&#26696;&#20363;&#20197;&#21450;&#25645;&#24314;&#22522;&#26412;&#26694;&#26550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3-&#22810;&#23545;&#22810;&#65306;&#25918;&#24323;&#32500;&#25252;&#26435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3-&#22810;&#23545;&#22810;&#65306;&#25918;&#24323;&#32500;&#25252;&#26435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4-&#22810;&#23545;&#22810;&#65306;&#32423;&#32852;&#25805;&#20316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5-&#23545;&#35937;&#23548;&#33322;&#26597;&#35810;&#20171;&#32461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6-&#23545;&#35937;&#23548;&#33322;&#26597;&#35810;-&#24310;&#36831;&#21152;&#36733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7-&#23545;&#35937;&#23548;&#33322;&#26597;&#35810;&#65306;&#20174;&#22810;&#26041;&#26597;&#35810;&#19968;&#26041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8-&#23545;&#35937;&#23548;&#33322;&#26597;&#35810;&#30340;&#24635;&#32467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1-&#22238;&#39038;&#19982;&#20170;&#26085;&#20869;&#2348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2-&#21160;&#24577;&#26597;&#35810;&#30340;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3-JpaSpecificationExecutor&#26041;&#27861;&#20171;&#324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4-&#25645;&#24314;&#27979;&#35797;&#29615;&#2265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7426"/>
            <a:ext cx="9324528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</a:t>
            </a:r>
            <a:endParaRPr lang="en-US" altLang="zh-CN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构造查询条件的步骤分析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学习目标：掌握构造条件的步骤分析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使用动态查询完成查询单个对象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学习目标：完成动态查询单个对象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使用动态查询完成查询单个对象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完成查询单个对象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14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3203848" y="1772816"/>
            <a:ext cx="540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动态查询完成多条件拼接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模糊匹配查询列表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07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学习目标：完成动态查询多条件拼接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动态查询完成多条件拼接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5860B30F-6718-42CB-8ACD-E3F703329DF3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学习目标：完成模糊匹配查询列表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模糊匹配查询列表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F9684BA2-BE00-480D-BBE4-BFC9E5BD0473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9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模糊匹配查询列表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完成模糊匹配查询列表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37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学习目标：完成列表排序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346C351E-8173-4005-B5F5-D89BBDFB6B94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02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学习目标：完成客户分页列表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66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843808" y="1556792"/>
            <a:ext cx="619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specification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查询总结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多表关系回顾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多表操作的分析步骤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一对多：案例分析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一对多：一对一的测试环境搭建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9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249296" y="2136260"/>
            <a:ext cx="5995111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动态多条件查询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 关系型数据库多表之间关系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一对多关联操作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多对多关联操作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对象导航查询</a:t>
            </a: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specification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多条件查询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11.specification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查询总结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14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学习目标：掌握多表之间的关系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多表关系回顾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9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学习目标：清楚多表的分析步骤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多表操作的分析步骤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86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学习目标：理解一对多表关系客户与联系人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一对多：案例分析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02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学习目标：完成一对一的测试环境搭建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一对多：一对一的测试环境搭建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12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15816" y="1772815"/>
            <a:ext cx="57606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一对多：配置一对多和多对一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一对多：保存操作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一对多：放弃外键维护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一对多：删除的说明和级联的引入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17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学习目标：完成配置一对多和多对一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一对多：配置一对多和多对一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学习目标：完成保存操作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一对多：保存操作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0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学习目标：完成一方的外键维护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一对多：放弃外键维护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41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87824" y="1585534"/>
            <a:ext cx="3960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一对多：级联操作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多对多：案例以及搭建基本框架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多对多：映射配置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多对多：放弃维护权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8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187145" y="2145388"/>
            <a:ext cx="6956855" cy="3052748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动态查询概述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项目搭建、模糊、分页、排序查询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多表关系回顾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一对多关联操作 项目搭建、级联、映射、外间维护 操作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多对多关联操作 项目搭建、级联、映射、外间维护 操作</a:t>
            </a:r>
          </a:p>
          <a:p>
            <a:pPr marL="342900" lvl="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对象导航查询 一对多 延迟加载</a:t>
            </a: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学习目标：掌握一对多级联操作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一对多：级联操作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35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学习目标：完成多对多项目搭建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多对多：案例以及搭建基本框架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345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学习目标：完成多对多映射配置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多对多：映射配置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70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学习目标：掌握多对多一方放弃维护权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多对多：放弃维护权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7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3203848" y="1412776"/>
            <a:ext cx="4608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多对多：级联操作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对象导航查询介绍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对象导航查询：从多方查询一方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对象导航查询的总结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7482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学习目标：完成多对多级联操作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多对多：级联操作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537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学习目标：掌握什么是对象导航查询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88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学习目标：完成延迟加载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6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学习目标：完成从多方查询一方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对象导航查询：从多方查询一方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662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学习目标：理解对象导航查询加载方式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对象导航查询的总结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  <p:sp>
        <p:nvSpPr>
          <p:cNvPr id="14" name="圆角矩形 92">
            <a:extLst>
              <a:ext uri="{FF2B5EF4-FFF2-40B4-BE49-F238E27FC236}">
                <a16:creationId xmlns:a16="http://schemas.microsoft.com/office/drawing/2014/main" id="{63EECD65-4B50-4952-9465-BBEB751D894B}"/>
              </a:ext>
            </a:extLst>
          </p:cNvPr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44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771800" y="1268758"/>
            <a:ext cx="54726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回顾与今日内容介绍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动态查询的概述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JpaSpecificationExecutor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方法介绍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搭建测试环境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构造查询条件的步骤分析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使用动态查询完成查询单个对象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回顾与今日内容介绍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目标：回顾与今日内容介绍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动态查询的概述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Specifications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03.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JpaSpecificationExecutor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JpaSpecificationExecutor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搭建测试环境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jpa-day3-spec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工程搭建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搭建测试环境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完成工程的搭建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08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10722</TotalTime>
  <Words>1660</Words>
  <Application>Microsoft Office PowerPoint</Application>
  <PresentationFormat>全屏显示(4:3)</PresentationFormat>
  <Paragraphs>510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01.回顾与今日内容介绍</vt:lpstr>
      <vt:lpstr>02.动态查询的概述</vt:lpstr>
      <vt:lpstr>03. JpaSpecificationExecutor方法介绍</vt:lpstr>
      <vt:lpstr>04.搭建测试环境</vt:lpstr>
      <vt:lpstr>PowerPoint 演示文稿</vt:lpstr>
      <vt:lpstr>05.构造查询条件的步骤分析</vt:lpstr>
      <vt:lpstr>06.使用动态查询完成查询单个对象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 s</cp:lastModifiedBy>
  <cp:revision>2090</cp:revision>
  <dcterms:created xsi:type="dcterms:W3CDTF">2015-06-29T07:19:00Z</dcterms:created>
  <dcterms:modified xsi:type="dcterms:W3CDTF">2018-06-02T03:07:09Z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