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0" r:id="rId4"/>
    <p:sldId id="259" r:id="rId5"/>
    <p:sldId id="273" r:id="rId6"/>
    <p:sldId id="274" r:id="rId7"/>
    <p:sldId id="268" r:id="rId8"/>
    <p:sldId id="269" r:id="rId9"/>
    <p:sldId id="275" r:id="rId10"/>
    <p:sldId id="276"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D1DFB-23AD-4E58-9AA2-89BB5A124ED7}" v="20" dt="2022-11-16T20:17:52.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t, Will" userId="bad58b6b-e94b-410b-b008-fd5c97e0b50d" providerId="ADAL" clId="{498D1DFB-23AD-4E58-9AA2-89BB5A124ED7}"/>
    <pc:docChg chg="undo custSel addSld delSld modSld sldOrd">
      <pc:chgData name="Pratt, Will" userId="bad58b6b-e94b-410b-b008-fd5c97e0b50d" providerId="ADAL" clId="{498D1DFB-23AD-4E58-9AA2-89BB5A124ED7}" dt="2022-11-16T22:36:42.273" v="1113" actId="20577"/>
      <pc:docMkLst>
        <pc:docMk/>
      </pc:docMkLst>
      <pc:sldChg chg="addSp delSp modSp mod">
        <pc:chgData name="Pratt, Will" userId="bad58b6b-e94b-410b-b008-fd5c97e0b50d" providerId="ADAL" clId="{498D1DFB-23AD-4E58-9AA2-89BB5A124ED7}" dt="2022-11-15T20:35:56.205" v="78" actId="1076"/>
        <pc:sldMkLst>
          <pc:docMk/>
          <pc:sldMk cId="252189841" sldId="256"/>
        </pc:sldMkLst>
        <pc:spChg chg="mod">
          <ac:chgData name="Pratt, Will" userId="bad58b6b-e94b-410b-b008-fd5c97e0b50d" providerId="ADAL" clId="{498D1DFB-23AD-4E58-9AA2-89BB5A124ED7}" dt="2022-11-15T20:35:03.885" v="72" actId="20577"/>
          <ac:spMkLst>
            <pc:docMk/>
            <pc:sldMk cId="252189841" sldId="256"/>
            <ac:spMk id="2" creationId="{275742B7-86B6-4184-A63D-69EFEE97A98E}"/>
          </ac:spMkLst>
        </pc:spChg>
        <pc:picChg chg="add mod">
          <ac:chgData name="Pratt, Will" userId="bad58b6b-e94b-410b-b008-fd5c97e0b50d" providerId="ADAL" clId="{498D1DFB-23AD-4E58-9AA2-89BB5A124ED7}" dt="2022-11-15T20:35:56.205" v="78" actId="1076"/>
          <ac:picMkLst>
            <pc:docMk/>
            <pc:sldMk cId="252189841" sldId="256"/>
            <ac:picMk id="4" creationId="{1183329B-2FB2-67AF-BDBF-BDB6E6AA481A}"/>
          </ac:picMkLst>
        </pc:picChg>
        <pc:picChg chg="del">
          <ac:chgData name="Pratt, Will" userId="bad58b6b-e94b-410b-b008-fd5c97e0b50d" providerId="ADAL" clId="{498D1DFB-23AD-4E58-9AA2-89BB5A124ED7}" dt="2022-11-15T20:35:43.737" v="73" actId="478"/>
          <ac:picMkLst>
            <pc:docMk/>
            <pc:sldMk cId="252189841" sldId="256"/>
            <ac:picMk id="5" creationId="{2DE8C7F1-F6D3-493C-940E-1A72F7690839}"/>
          </ac:picMkLst>
        </pc:picChg>
      </pc:sldChg>
      <pc:sldChg chg="del">
        <pc:chgData name="Pratt, Will" userId="bad58b6b-e94b-410b-b008-fd5c97e0b50d" providerId="ADAL" clId="{498D1DFB-23AD-4E58-9AA2-89BB5A124ED7}" dt="2022-11-15T20:39:32.375" v="104" actId="2696"/>
        <pc:sldMkLst>
          <pc:docMk/>
          <pc:sldMk cId="2746318325" sldId="257"/>
        </pc:sldMkLst>
      </pc:sldChg>
      <pc:sldChg chg="del">
        <pc:chgData name="Pratt, Will" userId="bad58b6b-e94b-410b-b008-fd5c97e0b50d" providerId="ADAL" clId="{498D1DFB-23AD-4E58-9AA2-89BB5A124ED7}" dt="2022-11-15T20:39:35.833" v="105" actId="2696"/>
        <pc:sldMkLst>
          <pc:docMk/>
          <pc:sldMk cId="3346902770" sldId="258"/>
        </pc:sldMkLst>
      </pc:sldChg>
      <pc:sldChg chg="addSp delSp modSp mod setBg">
        <pc:chgData name="Pratt, Will" userId="bad58b6b-e94b-410b-b008-fd5c97e0b50d" providerId="ADAL" clId="{498D1DFB-23AD-4E58-9AA2-89BB5A124ED7}" dt="2022-11-16T19:55:52.549" v="229" actId="1076"/>
        <pc:sldMkLst>
          <pc:docMk/>
          <pc:sldMk cId="176019748" sldId="259"/>
        </pc:sldMkLst>
        <pc:spChg chg="mod">
          <ac:chgData name="Pratt, Will" userId="bad58b6b-e94b-410b-b008-fd5c97e0b50d" providerId="ADAL" clId="{498D1DFB-23AD-4E58-9AA2-89BB5A124ED7}" dt="2022-11-16T19:53:38.409" v="213" actId="26606"/>
          <ac:spMkLst>
            <pc:docMk/>
            <pc:sldMk cId="176019748" sldId="259"/>
            <ac:spMk id="2" creationId="{2F18C07F-4E19-40BB-9FF7-0839A4F6993E}"/>
          </ac:spMkLst>
        </pc:spChg>
        <pc:spChg chg="del mod">
          <ac:chgData name="Pratt, Will" userId="bad58b6b-e94b-410b-b008-fd5c97e0b50d" providerId="ADAL" clId="{498D1DFB-23AD-4E58-9AA2-89BB5A124ED7}" dt="2022-11-16T19:53:01.037" v="202" actId="478"/>
          <ac:spMkLst>
            <pc:docMk/>
            <pc:sldMk cId="176019748" sldId="259"/>
            <ac:spMk id="3" creationId="{25F95078-9732-4A13-B2DE-BFAB2B775318}"/>
          </ac:spMkLst>
        </pc:spChg>
        <pc:spChg chg="del">
          <ac:chgData name="Pratt, Will" userId="bad58b6b-e94b-410b-b008-fd5c97e0b50d" providerId="ADAL" clId="{498D1DFB-23AD-4E58-9AA2-89BB5A124ED7}" dt="2022-11-15T20:41:05.457" v="152" actId="478"/>
          <ac:spMkLst>
            <pc:docMk/>
            <pc:sldMk cId="176019748" sldId="259"/>
            <ac:spMk id="6" creationId="{52727494-AC68-4DA4-BA9C-8A46FDC9333B}"/>
          </ac:spMkLst>
        </pc:spChg>
        <pc:spChg chg="add">
          <ac:chgData name="Pratt, Will" userId="bad58b6b-e94b-410b-b008-fd5c97e0b50d" providerId="ADAL" clId="{498D1DFB-23AD-4E58-9AA2-89BB5A124ED7}" dt="2022-11-16T19:53:38.409" v="213" actId="26606"/>
          <ac:spMkLst>
            <pc:docMk/>
            <pc:sldMk cId="176019748" sldId="259"/>
            <ac:spMk id="12" creationId="{88263A24-0C1F-4677-B43C-4AE14E276B27}"/>
          </ac:spMkLst>
        </pc:spChg>
        <pc:spChg chg="add">
          <ac:chgData name="Pratt, Will" userId="bad58b6b-e94b-410b-b008-fd5c97e0b50d" providerId="ADAL" clId="{498D1DFB-23AD-4E58-9AA2-89BB5A124ED7}" dt="2022-11-16T19:53:38.409" v="213" actId="26606"/>
          <ac:spMkLst>
            <pc:docMk/>
            <pc:sldMk cId="176019748" sldId="259"/>
            <ac:spMk id="14" creationId="{0ADDB668-2CA4-4D2B-9C34-3487CA330BA8}"/>
          </ac:spMkLst>
        </pc:spChg>
        <pc:spChg chg="add">
          <ac:chgData name="Pratt, Will" userId="bad58b6b-e94b-410b-b008-fd5c97e0b50d" providerId="ADAL" clId="{498D1DFB-23AD-4E58-9AA2-89BB5A124ED7}" dt="2022-11-16T19:53:38.409" v="213" actId="26606"/>
          <ac:spMkLst>
            <pc:docMk/>
            <pc:sldMk cId="176019748" sldId="259"/>
            <ac:spMk id="16" creationId="{2568BC19-F052-4108-93E1-6A3D1DEC072F}"/>
          </ac:spMkLst>
        </pc:spChg>
        <pc:spChg chg="add">
          <ac:chgData name="Pratt, Will" userId="bad58b6b-e94b-410b-b008-fd5c97e0b50d" providerId="ADAL" clId="{498D1DFB-23AD-4E58-9AA2-89BB5A124ED7}" dt="2022-11-16T19:53:38.409" v="213" actId="26606"/>
          <ac:spMkLst>
            <pc:docMk/>
            <pc:sldMk cId="176019748" sldId="259"/>
            <ac:spMk id="18" creationId="{D5FD337D-4D6B-4C8B-B6F5-121097E09881}"/>
          </ac:spMkLst>
        </pc:spChg>
        <pc:picChg chg="del">
          <ac:chgData name="Pratt, Will" userId="bad58b6b-e94b-410b-b008-fd5c97e0b50d" providerId="ADAL" clId="{498D1DFB-23AD-4E58-9AA2-89BB5A124ED7}" dt="2022-11-15T20:41:03.206" v="151" actId="478"/>
          <ac:picMkLst>
            <pc:docMk/>
            <pc:sldMk cId="176019748" sldId="259"/>
            <ac:picMk id="5" creationId="{0A7DAFE8-8347-47D4-BE15-FA0331E8F7FB}"/>
          </ac:picMkLst>
        </pc:picChg>
        <pc:picChg chg="add mod modCrop">
          <ac:chgData name="Pratt, Will" userId="bad58b6b-e94b-410b-b008-fd5c97e0b50d" providerId="ADAL" clId="{498D1DFB-23AD-4E58-9AA2-89BB5A124ED7}" dt="2022-11-16T19:55:52.549" v="229" actId="1076"/>
          <ac:picMkLst>
            <pc:docMk/>
            <pc:sldMk cId="176019748" sldId="259"/>
            <ac:picMk id="5" creationId="{0B2FCCBB-1685-6BE8-C7B6-26A30D90B209}"/>
          </ac:picMkLst>
        </pc:picChg>
        <pc:picChg chg="add mod modCrop">
          <ac:chgData name="Pratt, Will" userId="bad58b6b-e94b-410b-b008-fd5c97e0b50d" providerId="ADAL" clId="{498D1DFB-23AD-4E58-9AA2-89BB5A124ED7}" dt="2022-11-16T19:55:37.794" v="227" actId="732"/>
          <ac:picMkLst>
            <pc:docMk/>
            <pc:sldMk cId="176019748" sldId="259"/>
            <ac:picMk id="7" creationId="{C7336662-64B6-8932-F1BF-725E50231CB7}"/>
          </ac:picMkLst>
        </pc:picChg>
      </pc:sldChg>
      <pc:sldChg chg="addSp delSp modSp mod setBg">
        <pc:chgData name="Pratt, Will" userId="bad58b6b-e94b-410b-b008-fd5c97e0b50d" providerId="ADAL" clId="{498D1DFB-23AD-4E58-9AA2-89BB5A124ED7}" dt="2022-11-16T19:55:05.479" v="218" actId="1440"/>
        <pc:sldMkLst>
          <pc:docMk/>
          <pc:sldMk cId="1965104564" sldId="260"/>
        </pc:sldMkLst>
        <pc:spChg chg="mod">
          <ac:chgData name="Pratt, Will" userId="bad58b6b-e94b-410b-b008-fd5c97e0b50d" providerId="ADAL" clId="{498D1DFB-23AD-4E58-9AA2-89BB5A124ED7}" dt="2022-11-16T19:52:47.582" v="201" actId="26606"/>
          <ac:spMkLst>
            <pc:docMk/>
            <pc:sldMk cId="1965104564" sldId="260"/>
            <ac:spMk id="2" creationId="{37389AF8-1F18-4ACA-BD2A-C6649D1810BC}"/>
          </ac:spMkLst>
        </pc:spChg>
        <pc:spChg chg="del mod">
          <ac:chgData name="Pratt, Will" userId="bad58b6b-e94b-410b-b008-fd5c97e0b50d" providerId="ADAL" clId="{498D1DFB-23AD-4E58-9AA2-89BB5A124ED7}" dt="2022-11-15T20:39:48.337" v="123" actId="478"/>
          <ac:spMkLst>
            <pc:docMk/>
            <pc:sldMk cId="1965104564" sldId="260"/>
            <ac:spMk id="3" creationId="{96A8EBFF-6043-4A3C-8C8D-41C9461D0B92}"/>
          </ac:spMkLst>
        </pc:spChg>
        <pc:spChg chg="add mod">
          <ac:chgData name="Pratt, Will" userId="bad58b6b-e94b-410b-b008-fd5c97e0b50d" providerId="ADAL" clId="{498D1DFB-23AD-4E58-9AA2-89BB5A124ED7}" dt="2022-11-16T19:52:47.582" v="201" actId="26606"/>
          <ac:spMkLst>
            <pc:docMk/>
            <pc:sldMk cId="1965104564" sldId="260"/>
            <ac:spMk id="6" creationId="{C75A5122-8B1C-30BA-3AB6-481D9E012694}"/>
          </ac:spMkLst>
        </pc:spChg>
        <pc:spChg chg="add">
          <ac:chgData name="Pratt, Will" userId="bad58b6b-e94b-410b-b008-fd5c97e0b50d" providerId="ADAL" clId="{498D1DFB-23AD-4E58-9AA2-89BB5A124ED7}" dt="2022-11-16T19:52:47.582" v="201" actId="26606"/>
          <ac:spMkLst>
            <pc:docMk/>
            <pc:sldMk cId="1965104564" sldId="260"/>
            <ac:spMk id="12" creationId="{385E1BDC-A9B0-4A87-82E3-F3187F69A802}"/>
          </ac:spMkLst>
        </pc:spChg>
        <pc:spChg chg="add">
          <ac:chgData name="Pratt, Will" userId="bad58b6b-e94b-410b-b008-fd5c97e0b50d" providerId="ADAL" clId="{498D1DFB-23AD-4E58-9AA2-89BB5A124ED7}" dt="2022-11-16T19:52:47.582" v="201" actId="26606"/>
          <ac:spMkLst>
            <pc:docMk/>
            <pc:sldMk cId="1965104564" sldId="260"/>
            <ac:spMk id="14" creationId="{0990C621-3B8B-4820-8328-D47EF7CE823C}"/>
          </ac:spMkLst>
        </pc:spChg>
        <pc:spChg chg="add">
          <ac:chgData name="Pratt, Will" userId="bad58b6b-e94b-410b-b008-fd5c97e0b50d" providerId="ADAL" clId="{498D1DFB-23AD-4E58-9AA2-89BB5A124ED7}" dt="2022-11-16T19:52:47.582" v="201" actId="26606"/>
          <ac:spMkLst>
            <pc:docMk/>
            <pc:sldMk cId="1965104564" sldId="260"/>
            <ac:spMk id="16" creationId="{C1A2385B-1D2A-4E17-84FA-6CB7F0AAE473}"/>
          </ac:spMkLst>
        </pc:spChg>
        <pc:spChg chg="add">
          <ac:chgData name="Pratt, Will" userId="bad58b6b-e94b-410b-b008-fd5c97e0b50d" providerId="ADAL" clId="{498D1DFB-23AD-4E58-9AA2-89BB5A124ED7}" dt="2022-11-16T19:52:47.582" v="201" actId="26606"/>
          <ac:spMkLst>
            <pc:docMk/>
            <pc:sldMk cId="1965104564" sldId="260"/>
            <ac:spMk id="18" creationId="{5E791F2F-79DB-4CC0-9FA1-001E3E91E8B7}"/>
          </ac:spMkLst>
        </pc:spChg>
        <pc:picChg chg="add mod">
          <ac:chgData name="Pratt, Will" userId="bad58b6b-e94b-410b-b008-fd5c97e0b50d" providerId="ADAL" clId="{498D1DFB-23AD-4E58-9AA2-89BB5A124ED7}" dt="2022-11-16T19:55:00.353" v="217" actId="1440"/>
          <ac:picMkLst>
            <pc:docMk/>
            <pc:sldMk cId="1965104564" sldId="260"/>
            <ac:picMk id="4" creationId="{C4CBFB3D-D435-4005-996F-F41443292B55}"/>
          </ac:picMkLst>
        </pc:picChg>
        <pc:picChg chg="del mod">
          <ac:chgData name="Pratt, Will" userId="bad58b6b-e94b-410b-b008-fd5c97e0b50d" providerId="ADAL" clId="{498D1DFB-23AD-4E58-9AA2-89BB5A124ED7}" dt="2022-11-15T20:40:36.996" v="125" actId="478"/>
          <ac:picMkLst>
            <pc:docMk/>
            <pc:sldMk cId="1965104564" sldId="260"/>
            <ac:picMk id="5" creationId="{CCA29463-DC5D-4BBC-9F85-B3A49E6FFBE1}"/>
          </ac:picMkLst>
        </pc:picChg>
        <pc:picChg chg="add mod">
          <ac:chgData name="Pratt, Will" userId="bad58b6b-e94b-410b-b008-fd5c97e0b50d" providerId="ADAL" clId="{498D1DFB-23AD-4E58-9AA2-89BB5A124ED7}" dt="2022-11-16T19:55:05.479" v="218" actId="1440"/>
          <ac:picMkLst>
            <pc:docMk/>
            <pc:sldMk cId="1965104564" sldId="260"/>
            <ac:picMk id="7" creationId="{25A01762-49AC-87A9-BFD2-501DC6143679}"/>
          </ac:picMkLst>
        </pc:picChg>
      </pc:sldChg>
      <pc:sldChg chg="del">
        <pc:chgData name="Pratt, Will" userId="bad58b6b-e94b-410b-b008-fd5c97e0b50d" providerId="ADAL" clId="{498D1DFB-23AD-4E58-9AA2-89BB5A124ED7}" dt="2022-11-15T20:34:05.675" v="1" actId="2696"/>
        <pc:sldMkLst>
          <pc:docMk/>
          <pc:sldMk cId="3147371913" sldId="261"/>
        </pc:sldMkLst>
      </pc:sldChg>
      <pc:sldChg chg="delSp modSp mod">
        <pc:chgData name="Pratt, Will" userId="bad58b6b-e94b-410b-b008-fd5c97e0b50d" providerId="ADAL" clId="{498D1DFB-23AD-4E58-9AA2-89BB5A124ED7}" dt="2022-11-16T19:48:41.173" v="191" actId="13822"/>
        <pc:sldMkLst>
          <pc:docMk/>
          <pc:sldMk cId="3512513795" sldId="266"/>
        </pc:sldMkLst>
        <pc:spChg chg="mod">
          <ac:chgData name="Pratt, Will" userId="bad58b6b-e94b-410b-b008-fd5c97e0b50d" providerId="ADAL" clId="{498D1DFB-23AD-4E58-9AA2-89BB5A124ED7}" dt="2022-11-15T20:36:17.543" v="97" actId="20577"/>
          <ac:spMkLst>
            <pc:docMk/>
            <pc:sldMk cId="3512513795" sldId="266"/>
            <ac:spMk id="2" creationId="{AC88700E-7F98-419A-8174-14A676BF3588}"/>
          </ac:spMkLst>
        </pc:spChg>
        <pc:spChg chg="mod">
          <ac:chgData name="Pratt, Will" userId="bad58b6b-e94b-410b-b008-fd5c97e0b50d" providerId="ADAL" clId="{498D1DFB-23AD-4E58-9AA2-89BB5A124ED7}" dt="2022-11-16T19:48:41.173" v="191" actId="13822"/>
          <ac:spMkLst>
            <pc:docMk/>
            <pc:sldMk cId="3512513795" sldId="266"/>
            <ac:spMk id="3" creationId="{08F3B57F-A29A-4BE5-883E-07DAA3652A0E}"/>
          </ac:spMkLst>
        </pc:spChg>
        <pc:picChg chg="del">
          <ac:chgData name="Pratt, Will" userId="bad58b6b-e94b-410b-b008-fd5c97e0b50d" providerId="ADAL" clId="{498D1DFB-23AD-4E58-9AA2-89BB5A124ED7}" dt="2022-11-15T20:39:05.524" v="101" actId="478"/>
          <ac:picMkLst>
            <pc:docMk/>
            <pc:sldMk cId="3512513795" sldId="266"/>
            <ac:picMk id="5" creationId="{8C9FA04D-8CD5-4BB5-8168-AB7579E1D86C}"/>
          </ac:picMkLst>
        </pc:picChg>
      </pc:sldChg>
      <pc:sldChg chg="del">
        <pc:chgData name="Pratt, Will" userId="bad58b6b-e94b-410b-b008-fd5c97e0b50d" providerId="ADAL" clId="{498D1DFB-23AD-4E58-9AA2-89BB5A124ED7}" dt="2022-11-15T20:34:31.175" v="4" actId="2696"/>
        <pc:sldMkLst>
          <pc:docMk/>
          <pc:sldMk cId="3288598571" sldId="267"/>
        </pc:sldMkLst>
      </pc:sldChg>
      <pc:sldChg chg="addSp delSp modSp mod">
        <pc:chgData name="Pratt, Will" userId="bad58b6b-e94b-410b-b008-fd5c97e0b50d" providerId="ADAL" clId="{498D1DFB-23AD-4E58-9AA2-89BB5A124ED7}" dt="2022-11-16T20:05:56.321" v="575" actId="1076"/>
        <pc:sldMkLst>
          <pc:docMk/>
          <pc:sldMk cId="330708883" sldId="268"/>
        </pc:sldMkLst>
        <pc:spChg chg="mod">
          <ac:chgData name="Pratt, Will" userId="bad58b6b-e94b-410b-b008-fd5c97e0b50d" providerId="ADAL" clId="{498D1DFB-23AD-4E58-9AA2-89BB5A124ED7}" dt="2022-11-15T20:41:50.125" v="167" actId="20577"/>
          <ac:spMkLst>
            <pc:docMk/>
            <pc:sldMk cId="330708883" sldId="268"/>
            <ac:spMk id="2" creationId="{4571B5DA-55D6-4C82-8255-8E748882E23C}"/>
          </ac:spMkLst>
        </pc:spChg>
        <pc:spChg chg="del mod">
          <ac:chgData name="Pratt, Will" userId="bad58b6b-e94b-410b-b008-fd5c97e0b50d" providerId="ADAL" clId="{498D1DFB-23AD-4E58-9AA2-89BB5A124ED7}" dt="2022-11-16T20:04:28.746" v="559" actId="931"/>
          <ac:spMkLst>
            <pc:docMk/>
            <pc:sldMk cId="330708883" sldId="268"/>
            <ac:spMk id="3" creationId="{8DE6392D-73BE-45BA-B1AF-85F46361732C}"/>
          </ac:spMkLst>
        </pc:spChg>
        <pc:spChg chg="add mod">
          <ac:chgData name="Pratt, Will" userId="bad58b6b-e94b-410b-b008-fd5c97e0b50d" providerId="ADAL" clId="{498D1DFB-23AD-4E58-9AA2-89BB5A124ED7}" dt="2022-11-16T20:05:48.618" v="574" actId="13822"/>
          <ac:spMkLst>
            <pc:docMk/>
            <pc:sldMk cId="330708883" sldId="268"/>
            <ac:spMk id="6" creationId="{44DC06BC-D928-8564-9C98-6921C1DF19A4}"/>
          </ac:spMkLst>
        </pc:spChg>
        <pc:picChg chg="add mod">
          <ac:chgData name="Pratt, Will" userId="bad58b6b-e94b-410b-b008-fd5c97e0b50d" providerId="ADAL" clId="{498D1DFB-23AD-4E58-9AA2-89BB5A124ED7}" dt="2022-11-16T20:05:56.321" v="575" actId="1076"/>
          <ac:picMkLst>
            <pc:docMk/>
            <pc:sldMk cId="330708883" sldId="268"/>
            <ac:picMk id="5" creationId="{30BFC87B-EC45-96AB-FB58-49DDE4D52B22}"/>
          </ac:picMkLst>
        </pc:picChg>
      </pc:sldChg>
      <pc:sldChg chg="addSp delSp modSp mod">
        <pc:chgData name="Pratt, Will" userId="bad58b6b-e94b-410b-b008-fd5c97e0b50d" providerId="ADAL" clId="{498D1DFB-23AD-4E58-9AA2-89BB5A124ED7}" dt="2022-11-16T22:31:23.458" v="1108" actId="1076"/>
        <pc:sldMkLst>
          <pc:docMk/>
          <pc:sldMk cId="2440760742" sldId="269"/>
        </pc:sldMkLst>
        <pc:spChg chg="mod">
          <ac:chgData name="Pratt, Will" userId="bad58b6b-e94b-410b-b008-fd5c97e0b50d" providerId="ADAL" clId="{498D1DFB-23AD-4E58-9AA2-89BB5A124ED7}" dt="2022-11-15T20:42:02.958" v="180" actId="20577"/>
          <ac:spMkLst>
            <pc:docMk/>
            <pc:sldMk cId="2440760742" sldId="269"/>
            <ac:spMk id="2" creationId="{9E008868-EC43-4175-8315-AB58181324BC}"/>
          </ac:spMkLst>
        </pc:spChg>
        <pc:spChg chg="add mod">
          <ac:chgData name="Pratt, Will" userId="bad58b6b-e94b-410b-b008-fd5c97e0b50d" providerId="ADAL" clId="{498D1DFB-23AD-4E58-9AA2-89BB5A124ED7}" dt="2022-11-16T20:08:01.485" v="598" actId="14100"/>
          <ac:spMkLst>
            <pc:docMk/>
            <pc:sldMk cId="2440760742" sldId="269"/>
            <ac:spMk id="5" creationId="{9A05DF38-034D-CD15-9D94-60845D9038A1}"/>
          </ac:spMkLst>
        </pc:spChg>
        <pc:spChg chg="del">
          <ac:chgData name="Pratt, Will" userId="bad58b6b-e94b-410b-b008-fd5c97e0b50d" providerId="ADAL" clId="{498D1DFB-23AD-4E58-9AA2-89BB5A124ED7}" dt="2022-11-15T20:42:07.889" v="183" actId="478"/>
          <ac:spMkLst>
            <pc:docMk/>
            <pc:sldMk cId="2440760742" sldId="269"/>
            <ac:spMk id="12" creationId="{90AF15D0-C804-4D9F-BCA6-9DD6A0CA9310}"/>
          </ac:spMkLst>
        </pc:spChg>
        <pc:spChg chg="del">
          <ac:chgData name="Pratt, Will" userId="bad58b6b-e94b-410b-b008-fd5c97e0b50d" providerId="ADAL" clId="{498D1DFB-23AD-4E58-9AA2-89BB5A124ED7}" dt="2022-11-15T20:42:09.438" v="184" actId="478"/>
          <ac:spMkLst>
            <pc:docMk/>
            <pc:sldMk cId="2440760742" sldId="269"/>
            <ac:spMk id="13" creationId="{B5717004-CFC6-4DCF-A2BF-DDB7646A2FDA}"/>
          </ac:spMkLst>
        </pc:spChg>
        <pc:picChg chg="add mod">
          <ac:chgData name="Pratt, Will" userId="bad58b6b-e94b-410b-b008-fd5c97e0b50d" providerId="ADAL" clId="{498D1DFB-23AD-4E58-9AA2-89BB5A124ED7}" dt="2022-11-16T20:08:08.427" v="600" actId="1440"/>
          <ac:picMkLst>
            <pc:docMk/>
            <pc:sldMk cId="2440760742" sldId="269"/>
            <ac:picMk id="4" creationId="{B9444AC8-14DF-EF8A-C01B-EB18C2AEE896}"/>
          </ac:picMkLst>
        </pc:picChg>
        <pc:picChg chg="del">
          <ac:chgData name="Pratt, Will" userId="bad58b6b-e94b-410b-b008-fd5c97e0b50d" providerId="ADAL" clId="{498D1DFB-23AD-4E58-9AA2-89BB5A124ED7}" dt="2022-11-15T20:42:06.351" v="181" actId="478"/>
          <ac:picMkLst>
            <pc:docMk/>
            <pc:sldMk cId="2440760742" sldId="269"/>
            <ac:picMk id="7" creationId="{2ACD546E-8823-4ADD-8347-C7F70ADC8614}"/>
          </ac:picMkLst>
        </pc:picChg>
        <pc:picChg chg="add mod">
          <ac:chgData name="Pratt, Will" userId="bad58b6b-e94b-410b-b008-fd5c97e0b50d" providerId="ADAL" clId="{498D1DFB-23AD-4E58-9AA2-89BB5A124ED7}" dt="2022-11-16T22:31:23.458" v="1108" actId="1076"/>
          <ac:picMkLst>
            <pc:docMk/>
            <pc:sldMk cId="2440760742" sldId="269"/>
            <ac:picMk id="7" creationId="{A50EF3ED-0849-A68E-F2D4-182182438991}"/>
          </ac:picMkLst>
        </pc:picChg>
        <pc:picChg chg="del">
          <ac:chgData name="Pratt, Will" userId="bad58b6b-e94b-410b-b008-fd5c97e0b50d" providerId="ADAL" clId="{498D1DFB-23AD-4E58-9AA2-89BB5A124ED7}" dt="2022-11-15T20:42:07.003" v="182" actId="478"/>
          <ac:picMkLst>
            <pc:docMk/>
            <pc:sldMk cId="2440760742" sldId="269"/>
            <ac:picMk id="11" creationId="{50FFFA42-CD08-4A15-B035-CDE1DFD092EA}"/>
          </ac:picMkLst>
        </pc:picChg>
      </pc:sldChg>
      <pc:sldChg chg="del">
        <pc:chgData name="Pratt, Will" userId="bad58b6b-e94b-410b-b008-fd5c97e0b50d" providerId="ADAL" clId="{498D1DFB-23AD-4E58-9AA2-89BB5A124ED7}" dt="2022-11-15T20:42:13.399" v="185" actId="2696"/>
        <pc:sldMkLst>
          <pc:docMk/>
          <pc:sldMk cId="1429502237" sldId="270"/>
        </pc:sldMkLst>
      </pc:sldChg>
      <pc:sldChg chg="del">
        <pc:chgData name="Pratt, Will" userId="bad58b6b-e94b-410b-b008-fd5c97e0b50d" providerId="ADAL" clId="{498D1DFB-23AD-4E58-9AA2-89BB5A124ED7}" dt="2022-11-15T20:34:13.956" v="3" actId="2696"/>
        <pc:sldMkLst>
          <pc:docMk/>
          <pc:sldMk cId="1710602120" sldId="271"/>
        </pc:sldMkLst>
      </pc:sldChg>
      <pc:sldChg chg="modSp mod">
        <pc:chgData name="Pratt, Will" userId="bad58b6b-e94b-410b-b008-fd5c97e0b50d" providerId="ADAL" clId="{498D1DFB-23AD-4E58-9AA2-89BB5A124ED7}" dt="2022-11-16T22:36:42.273" v="1113" actId="20577"/>
        <pc:sldMkLst>
          <pc:docMk/>
          <pc:sldMk cId="1410176599" sldId="272"/>
        </pc:sldMkLst>
        <pc:spChg chg="mod">
          <ac:chgData name="Pratt, Will" userId="bad58b6b-e94b-410b-b008-fd5c97e0b50d" providerId="ADAL" clId="{498D1DFB-23AD-4E58-9AA2-89BB5A124ED7}" dt="2022-11-16T22:36:42.273" v="1113" actId="20577"/>
          <ac:spMkLst>
            <pc:docMk/>
            <pc:sldMk cId="1410176599" sldId="272"/>
            <ac:spMk id="3" creationId="{C8CE7369-D356-413D-B3F0-AA0886C7FC81}"/>
          </ac:spMkLst>
        </pc:spChg>
      </pc:sldChg>
      <pc:sldChg chg="addSp delSp modSp new mod">
        <pc:chgData name="Pratt, Will" userId="bad58b6b-e94b-410b-b008-fd5c97e0b50d" providerId="ADAL" clId="{498D1DFB-23AD-4E58-9AA2-89BB5A124ED7}" dt="2022-11-16T20:00:09.121" v="527" actId="1076"/>
        <pc:sldMkLst>
          <pc:docMk/>
          <pc:sldMk cId="236090147" sldId="273"/>
        </pc:sldMkLst>
        <pc:spChg chg="mod">
          <ac:chgData name="Pratt, Will" userId="bad58b6b-e94b-410b-b008-fd5c97e0b50d" providerId="ADAL" clId="{498D1DFB-23AD-4E58-9AA2-89BB5A124ED7}" dt="2022-11-16T20:00:09.121" v="527" actId="1076"/>
          <ac:spMkLst>
            <pc:docMk/>
            <pc:sldMk cId="236090147" sldId="273"/>
            <ac:spMk id="2" creationId="{A1703822-BCF3-2DEA-5C55-F11F32BEF3B0}"/>
          </ac:spMkLst>
        </pc:spChg>
        <pc:spChg chg="del">
          <ac:chgData name="Pratt, Will" userId="bad58b6b-e94b-410b-b008-fd5c97e0b50d" providerId="ADAL" clId="{498D1DFB-23AD-4E58-9AA2-89BB5A124ED7}" dt="2022-11-16T19:56:41.214" v="268" actId="478"/>
          <ac:spMkLst>
            <pc:docMk/>
            <pc:sldMk cId="236090147" sldId="273"/>
            <ac:spMk id="3" creationId="{4ABB4955-14CF-2BB8-FFAD-5516F05DA752}"/>
          </ac:spMkLst>
        </pc:spChg>
        <pc:spChg chg="add mod">
          <ac:chgData name="Pratt, Will" userId="bad58b6b-e94b-410b-b008-fd5c97e0b50d" providerId="ADAL" clId="{498D1DFB-23AD-4E58-9AA2-89BB5A124ED7}" dt="2022-11-16T20:00:06.244" v="526" actId="1076"/>
          <ac:spMkLst>
            <pc:docMk/>
            <pc:sldMk cId="236090147" sldId="273"/>
            <ac:spMk id="6" creationId="{E40104EA-7CF7-2BDA-67CB-F086D8BD97C4}"/>
          </ac:spMkLst>
        </pc:spChg>
        <pc:picChg chg="add mod">
          <ac:chgData name="Pratt, Will" userId="bad58b6b-e94b-410b-b008-fd5c97e0b50d" providerId="ADAL" clId="{498D1DFB-23AD-4E58-9AA2-89BB5A124ED7}" dt="2022-11-16T20:00:04.297" v="525" actId="1076"/>
          <ac:picMkLst>
            <pc:docMk/>
            <pc:sldMk cId="236090147" sldId="273"/>
            <ac:picMk id="5" creationId="{6A8C3B0F-9985-11A9-D652-F157226351D6}"/>
          </ac:picMkLst>
        </pc:picChg>
      </pc:sldChg>
      <pc:sldChg chg="del">
        <pc:chgData name="Pratt, Will" userId="bad58b6b-e94b-410b-b008-fd5c97e0b50d" providerId="ADAL" clId="{498D1DFB-23AD-4E58-9AA2-89BB5A124ED7}" dt="2022-11-15T20:33:50.043" v="0" actId="2696"/>
        <pc:sldMkLst>
          <pc:docMk/>
          <pc:sldMk cId="273888191" sldId="273"/>
        </pc:sldMkLst>
      </pc:sldChg>
      <pc:sldChg chg="addSp delSp modSp new mod ord">
        <pc:chgData name="Pratt, Will" userId="bad58b6b-e94b-410b-b008-fd5c97e0b50d" providerId="ADAL" clId="{498D1DFB-23AD-4E58-9AA2-89BB5A124ED7}" dt="2022-11-16T20:18:37.124" v="743" actId="20577"/>
        <pc:sldMkLst>
          <pc:docMk/>
          <pc:sldMk cId="225955095" sldId="274"/>
        </pc:sldMkLst>
        <pc:spChg chg="mod">
          <ac:chgData name="Pratt, Will" userId="bad58b6b-e94b-410b-b008-fd5c97e0b50d" providerId="ADAL" clId="{498D1DFB-23AD-4E58-9AA2-89BB5A124ED7}" dt="2022-11-16T20:18:37.124" v="743" actId="20577"/>
          <ac:spMkLst>
            <pc:docMk/>
            <pc:sldMk cId="225955095" sldId="274"/>
            <ac:spMk id="2" creationId="{1006F229-46D5-0351-8451-8A55B5A94985}"/>
          </ac:spMkLst>
        </pc:spChg>
        <pc:spChg chg="del">
          <ac:chgData name="Pratt, Will" userId="bad58b6b-e94b-410b-b008-fd5c97e0b50d" providerId="ADAL" clId="{498D1DFB-23AD-4E58-9AA2-89BB5A124ED7}" dt="2022-11-16T20:01:55.773" v="551" actId="931"/>
          <ac:spMkLst>
            <pc:docMk/>
            <pc:sldMk cId="225955095" sldId="274"/>
            <ac:spMk id="3" creationId="{99F5FDA0-3AC0-CCEC-68E9-FF8DE72056C4}"/>
          </ac:spMkLst>
        </pc:spChg>
        <pc:spChg chg="add mod">
          <ac:chgData name="Pratt, Will" userId="bad58b6b-e94b-410b-b008-fd5c97e0b50d" providerId="ADAL" clId="{498D1DFB-23AD-4E58-9AA2-89BB5A124ED7}" dt="2022-11-16T20:18:10.070" v="715" actId="13822"/>
          <ac:spMkLst>
            <pc:docMk/>
            <pc:sldMk cId="225955095" sldId="274"/>
            <ac:spMk id="8" creationId="{E8BE0979-6AC4-AD54-7A50-4EB12FFED696}"/>
          </ac:spMkLst>
        </pc:spChg>
        <pc:picChg chg="add mod">
          <ac:chgData name="Pratt, Will" userId="bad58b6b-e94b-410b-b008-fd5c97e0b50d" providerId="ADAL" clId="{498D1DFB-23AD-4E58-9AA2-89BB5A124ED7}" dt="2022-11-16T20:18:20.765" v="718" actId="1076"/>
          <ac:picMkLst>
            <pc:docMk/>
            <pc:sldMk cId="225955095" sldId="274"/>
            <ac:picMk id="5" creationId="{E22C1314-7D68-D34A-DA83-1714ECE4A8C6}"/>
          </ac:picMkLst>
        </pc:picChg>
        <pc:picChg chg="add mod">
          <ac:chgData name="Pratt, Will" userId="bad58b6b-e94b-410b-b008-fd5c97e0b50d" providerId="ADAL" clId="{498D1DFB-23AD-4E58-9AA2-89BB5A124ED7}" dt="2022-11-16T20:18:19.266" v="717" actId="1440"/>
          <ac:picMkLst>
            <pc:docMk/>
            <pc:sldMk cId="225955095" sldId="274"/>
            <ac:picMk id="7" creationId="{D38AF2B2-415B-A644-B894-48C74902FA84}"/>
          </ac:picMkLst>
        </pc:picChg>
      </pc:sldChg>
      <pc:sldChg chg="del">
        <pc:chgData name="Pratt, Will" userId="bad58b6b-e94b-410b-b008-fd5c97e0b50d" providerId="ADAL" clId="{498D1DFB-23AD-4E58-9AA2-89BB5A124ED7}" dt="2022-11-15T20:34:09.562" v="2" actId="2696"/>
        <pc:sldMkLst>
          <pc:docMk/>
          <pc:sldMk cId="864105031" sldId="274"/>
        </pc:sldMkLst>
      </pc:sldChg>
      <pc:sldChg chg="addSp delSp modSp new mod setBg">
        <pc:chgData name="Pratt, Will" userId="bad58b6b-e94b-410b-b008-fd5c97e0b50d" providerId="ADAL" clId="{498D1DFB-23AD-4E58-9AA2-89BB5A124ED7}" dt="2022-11-16T20:13:12.651" v="659" actId="1440"/>
        <pc:sldMkLst>
          <pc:docMk/>
          <pc:sldMk cId="1193643667" sldId="275"/>
        </pc:sldMkLst>
        <pc:spChg chg="mod">
          <ac:chgData name="Pratt, Will" userId="bad58b6b-e94b-410b-b008-fd5c97e0b50d" providerId="ADAL" clId="{498D1DFB-23AD-4E58-9AA2-89BB5A124ED7}" dt="2022-11-16T20:13:05.794" v="658" actId="26606"/>
          <ac:spMkLst>
            <pc:docMk/>
            <pc:sldMk cId="1193643667" sldId="275"/>
            <ac:spMk id="2" creationId="{2143D734-03A2-C422-34AE-36BA6584CABD}"/>
          </ac:spMkLst>
        </pc:spChg>
        <pc:spChg chg="mod">
          <ac:chgData name="Pratt, Will" userId="bad58b6b-e94b-410b-b008-fd5c97e0b50d" providerId="ADAL" clId="{498D1DFB-23AD-4E58-9AA2-89BB5A124ED7}" dt="2022-11-16T20:13:05.794" v="658" actId="26606"/>
          <ac:spMkLst>
            <pc:docMk/>
            <pc:sldMk cId="1193643667" sldId="275"/>
            <ac:spMk id="3" creationId="{007D0E05-B1F5-D073-2735-41C068F48588}"/>
          </ac:spMkLst>
        </pc:spChg>
        <pc:spChg chg="add del">
          <ac:chgData name="Pratt, Will" userId="bad58b6b-e94b-410b-b008-fd5c97e0b50d" providerId="ADAL" clId="{498D1DFB-23AD-4E58-9AA2-89BB5A124ED7}" dt="2022-11-16T20:13:05.794" v="658" actId="26606"/>
          <ac:spMkLst>
            <pc:docMk/>
            <pc:sldMk cId="1193643667" sldId="275"/>
            <ac:spMk id="10" creationId="{2B566528-1B12-4246-9431-5C2D7D081168}"/>
          </ac:spMkLst>
        </pc:spChg>
        <pc:grpChg chg="add del">
          <ac:chgData name="Pratt, Will" userId="bad58b6b-e94b-410b-b008-fd5c97e0b50d" providerId="ADAL" clId="{498D1DFB-23AD-4E58-9AA2-89BB5A124ED7}" dt="2022-11-16T20:13:05.794" v="658" actId="26606"/>
          <ac:grpSpMkLst>
            <pc:docMk/>
            <pc:sldMk cId="1193643667" sldId="275"/>
            <ac:grpSpMk id="12" creationId="{828A5161-06F1-46CF-8AD7-844680A59E13}"/>
          </ac:grpSpMkLst>
        </pc:grpChg>
        <pc:grpChg chg="add del">
          <ac:chgData name="Pratt, Will" userId="bad58b6b-e94b-410b-b008-fd5c97e0b50d" providerId="ADAL" clId="{498D1DFB-23AD-4E58-9AA2-89BB5A124ED7}" dt="2022-11-16T20:13:05.794" v="658" actId="26606"/>
          <ac:grpSpMkLst>
            <pc:docMk/>
            <pc:sldMk cId="1193643667" sldId="275"/>
            <ac:grpSpMk id="16" creationId="{5995D10D-E9C9-47DB-AE7E-801FEF38F5C9}"/>
          </ac:grpSpMkLst>
        </pc:grpChg>
        <pc:picChg chg="add mod">
          <ac:chgData name="Pratt, Will" userId="bad58b6b-e94b-410b-b008-fd5c97e0b50d" providerId="ADAL" clId="{498D1DFB-23AD-4E58-9AA2-89BB5A124ED7}" dt="2022-11-16T20:13:12.651" v="659" actId="1440"/>
          <ac:picMkLst>
            <pc:docMk/>
            <pc:sldMk cId="1193643667" sldId="275"/>
            <ac:picMk id="5" creationId="{F8AA0F8C-65BE-8642-4E8B-1ABB760F6D70}"/>
          </ac:picMkLst>
        </pc:picChg>
      </pc:sldChg>
      <pc:sldChg chg="addSp delSp modSp new mod setBg">
        <pc:chgData name="Pratt, Will" userId="bad58b6b-e94b-410b-b008-fd5c97e0b50d" providerId="ADAL" clId="{498D1DFB-23AD-4E58-9AA2-89BB5A124ED7}" dt="2022-11-16T20:16:13.325" v="704" actId="1076"/>
        <pc:sldMkLst>
          <pc:docMk/>
          <pc:sldMk cId="239539270" sldId="276"/>
        </pc:sldMkLst>
        <pc:spChg chg="mod ord">
          <ac:chgData name="Pratt, Will" userId="bad58b6b-e94b-410b-b008-fd5c97e0b50d" providerId="ADAL" clId="{498D1DFB-23AD-4E58-9AA2-89BB5A124ED7}" dt="2022-11-16T20:15:37.441" v="696" actId="26606"/>
          <ac:spMkLst>
            <pc:docMk/>
            <pc:sldMk cId="239539270" sldId="276"/>
            <ac:spMk id="2" creationId="{4F0A29A9-1091-9630-5765-2A02202B1FA7}"/>
          </ac:spMkLst>
        </pc:spChg>
        <pc:spChg chg="del">
          <ac:chgData name="Pratt, Will" userId="bad58b6b-e94b-410b-b008-fd5c97e0b50d" providerId="ADAL" clId="{498D1DFB-23AD-4E58-9AA2-89BB5A124ED7}" dt="2022-11-16T20:14:45.510" v="677" actId="478"/>
          <ac:spMkLst>
            <pc:docMk/>
            <pc:sldMk cId="239539270" sldId="276"/>
            <ac:spMk id="3" creationId="{6CEA53D9-FB3D-B421-D138-E79C15DEE7A3}"/>
          </ac:spMkLst>
        </pc:spChg>
        <pc:spChg chg="add">
          <ac:chgData name="Pratt, Will" userId="bad58b6b-e94b-410b-b008-fd5c97e0b50d" providerId="ADAL" clId="{498D1DFB-23AD-4E58-9AA2-89BB5A124ED7}" dt="2022-11-16T20:15:37.441" v="696" actId="26606"/>
          <ac:spMkLst>
            <pc:docMk/>
            <pc:sldMk cId="239539270" sldId="276"/>
            <ac:spMk id="16" creationId="{A5711A0E-A428-4ED1-96CB-33D69FD842E4}"/>
          </ac:spMkLst>
        </pc:spChg>
        <pc:picChg chg="add del mod">
          <ac:chgData name="Pratt, Will" userId="bad58b6b-e94b-410b-b008-fd5c97e0b50d" providerId="ADAL" clId="{498D1DFB-23AD-4E58-9AA2-89BB5A124ED7}" dt="2022-11-16T20:14:56.696" v="681" actId="478"/>
          <ac:picMkLst>
            <pc:docMk/>
            <pc:sldMk cId="239539270" sldId="276"/>
            <ac:picMk id="5" creationId="{4856A656-2873-C551-9BF0-4ADD6E668C2D}"/>
          </ac:picMkLst>
        </pc:picChg>
        <pc:picChg chg="add mod">
          <ac:chgData name="Pratt, Will" userId="bad58b6b-e94b-410b-b008-fd5c97e0b50d" providerId="ADAL" clId="{498D1DFB-23AD-4E58-9AA2-89BB5A124ED7}" dt="2022-11-16T20:15:49.989" v="698" actId="1440"/>
          <ac:picMkLst>
            <pc:docMk/>
            <pc:sldMk cId="239539270" sldId="276"/>
            <ac:picMk id="7" creationId="{AEE73C4F-5006-21EB-531D-A77594B7D61C}"/>
          </ac:picMkLst>
        </pc:picChg>
        <pc:picChg chg="add mod">
          <ac:chgData name="Pratt, Will" userId="bad58b6b-e94b-410b-b008-fd5c97e0b50d" providerId="ADAL" clId="{498D1DFB-23AD-4E58-9AA2-89BB5A124ED7}" dt="2022-11-16T20:15:58.471" v="701" actId="1076"/>
          <ac:picMkLst>
            <pc:docMk/>
            <pc:sldMk cId="239539270" sldId="276"/>
            <ac:picMk id="9" creationId="{29A7BE64-A790-746B-FB3B-ED568B7B8EEC}"/>
          </ac:picMkLst>
        </pc:picChg>
        <pc:picChg chg="add mod modCrop">
          <ac:chgData name="Pratt, Will" userId="bad58b6b-e94b-410b-b008-fd5c97e0b50d" providerId="ADAL" clId="{498D1DFB-23AD-4E58-9AA2-89BB5A124ED7}" dt="2022-11-16T20:16:13.325" v="704" actId="1076"/>
          <ac:picMkLst>
            <pc:docMk/>
            <pc:sldMk cId="239539270" sldId="276"/>
            <ac:picMk id="11" creationId="{437D4F00-B856-696A-818D-7A7B65B3A28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0AC4-B5C2-4AFC-B22A-2F78CB7DC4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D84DD-8C9B-449B-AD50-B3AAAAF6E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A4E89-0D15-4362-A5FE-BB6BC4438E65}"/>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5" name="Footer Placeholder 4">
            <a:extLst>
              <a:ext uri="{FF2B5EF4-FFF2-40B4-BE49-F238E27FC236}">
                <a16:creationId xmlns:a16="http://schemas.microsoft.com/office/drawing/2014/main" id="{57FB3558-46EB-4D1E-9480-910CA1ECD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D4DAA-DA0B-4179-9DB1-FF1B6DBF8227}"/>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53169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D6C2-085B-42C0-8C22-ADC4161579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A503AB-09EC-400A-9393-5CDABA8971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E3760-DE33-4186-A46A-D0DF33C8B893}"/>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5" name="Footer Placeholder 4">
            <a:extLst>
              <a:ext uri="{FF2B5EF4-FFF2-40B4-BE49-F238E27FC236}">
                <a16:creationId xmlns:a16="http://schemas.microsoft.com/office/drawing/2014/main" id="{AF949D0F-71BD-489D-8B78-C98787D5B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BA3D8-03D9-4594-9B42-C92560ED67C2}"/>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293942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260C5-8265-4ED2-A1E8-8CBCC88988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872F0A-1D6E-4767-BEE9-D93E10104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4FEAB-D00B-42C2-91D6-B2517F1AAB9B}"/>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5" name="Footer Placeholder 4">
            <a:extLst>
              <a:ext uri="{FF2B5EF4-FFF2-40B4-BE49-F238E27FC236}">
                <a16:creationId xmlns:a16="http://schemas.microsoft.com/office/drawing/2014/main" id="{C50DCC35-BCE3-4087-BA74-9087A0705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4CD71-0BD2-42E2-B30C-8FF94FBA8921}"/>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290010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43D4-6C65-430A-B167-4AFD577BB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B1978-A4B7-4C68-A4A5-E3B3F1EE1D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EA0F0-46CE-4681-A2B1-D40FC2930FAA}"/>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5" name="Footer Placeholder 4">
            <a:extLst>
              <a:ext uri="{FF2B5EF4-FFF2-40B4-BE49-F238E27FC236}">
                <a16:creationId xmlns:a16="http://schemas.microsoft.com/office/drawing/2014/main" id="{B4620FF0-47F6-4567-878C-DBF74ED95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610D8-47EA-4537-BA0C-73A62B772C2E}"/>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142642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FE63-3D19-4771-93B8-9F7015E46C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B3F721-A9B0-4EBB-B01D-FEAAF43C7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DBB98-66FB-45E7-863C-23C5E96BF57A}"/>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5" name="Footer Placeholder 4">
            <a:extLst>
              <a:ext uri="{FF2B5EF4-FFF2-40B4-BE49-F238E27FC236}">
                <a16:creationId xmlns:a16="http://schemas.microsoft.com/office/drawing/2014/main" id="{F02CBE16-1478-4F46-A62B-D3C6543BE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82178-A4D1-4568-B1F6-E834E5F92B71}"/>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410220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9788-8762-429D-AB91-DCF1137753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A5FD3-C244-4A5D-9995-708D9BC937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72EB6A-DF8A-42FF-853F-21FB1434B5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4E4950-483A-470A-B439-C7C03A02CC59}"/>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6" name="Footer Placeholder 5">
            <a:extLst>
              <a:ext uri="{FF2B5EF4-FFF2-40B4-BE49-F238E27FC236}">
                <a16:creationId xmlns:a16="http://schemas.microsoft.com/office/drawing/2014/main" id="{B3C7C99A-FEC8-4EAF-B797-191D2F50E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0231B-990B-4F40-BFDA-56F66D1488A9}"/>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295351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E70A-1795-44D1-BA12-5721A8C45F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4849F-F4B5-48E4-9F6B-0B62EDCB1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7655A-DED1-42FD-B0D1-AA694AE64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99224-27C0-4867-8436-962EB96ACC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D34E5-7F88-4654-B87C-8A951F9D8D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7DC96D-4E04-49D0-B773-3FB0C474A470}"/>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8" name="Footer Placeholder 7">
            <a:extLst>
              <a:ext uri="{FF2B5EF4-FFF2-40B4-BE49-F238E27FC236}">
                <a16:creationId xmlns:a16="http://schemas.microsoft.com/office/drawing/2014/main" id="{6DA2F499-58DC-4C1D-B1E9-CCF0830D0C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82FE21-BAA8-4A97-A49E-1495C233D115}"/>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383749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ED54-49F4-4C27-8030-7E8B88F4A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65B919-280B-4E2F-B377-2226E1EEE043}"/>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4" name="Footer Placeholder 3">
            <a:extLst>
              <a:ext uri="{FF2B5EF4-FFF2-40B4-BE49-F238E27FC236}">
                <a16:creationId xmlns:a16="http://schemas.microsoft.com/office/drawing/2014/main" id="{3B0C96C9-02C3-459C-9343-4D0140A9BE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DBBA8D-BA1C-4196-819E-CC44803C7A05}"/>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220713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06577-9CB2-4E72-9530-D4519097E6D4}"/>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3" name="Footer Placeholder 2">
            <a:extLst>
              <a:ext uri="{FF2B5EF4-FFF2-40B4-BE49-F238E27FC236}">
                <a16:creationId xmlns:a16="http://schemas.microsoft.com/office/drawing/2014/main" id="{3BF27108-A338-4E66-B1C6-03B0662AC7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A58BB1-1843-4992-A114-45C4AC3D4B6F}"/>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338759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BF4E-AED0-4350-B83D-9C4345889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4C2F86-DB1D-4C06-B18E-0D905AF441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3368EB-6663-4934-9BC4-1272E46C2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EF6F2-AFDE-4DA9-B8C8-E707D36E79C9}"/>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6" name="Footer Placeholder 5">
            <a:extLst>
              <a:ext uri="{FF2B5EF4-FFF2-40B4-BE49-F238E27FC236}">
                <a16:creationId xmlns:a16="http://schemas.microsoft.com/office/drawing/2014/main" id="{DC5C7B41-97F2-4C5F-A89F-C95B15A6D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A4D54-C256-4440-A3A9-950FE0593931}"/>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187236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A0E9-B698-405A-B62C-BFCB41A8CA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663495-E013-4406-B881-349E260C5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881DE2-BC24-48CF-A730-DB26CA600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98A3C-1E73-4E13-B221-8B340DDBF889}"/>
              </a:ext>
            </a:extLst>
          </p:cNvPr>
          <p:cNvSpPr>
            <a:spLocks noGrp="1"/>
          </p:cNvSpPr>
          <p:nvPr>
            <p:ph type="dt" sz="half" idx="10"/>
          </p:nvPr>
        </p:nvSpPr>
        <p:spPr/>
        <p:txBody>
          <a:bodyPr/>
          <a:lstStyle/>
          <a:p>
            <a:fld id="{9A2F134B-F133-424F-A191-224C211F0358}" type="datetimeFigureOut">
              <a:rPr lang="en-US" smtClean="0"/>
              <a:t>11/16/2022</a:t>
            </a:fld>
            <a:endParaRPr lang="en-US"/>
          </a:p>
        </p:txBody>
      </p:sp>
      <p:sp>
        <p:nvSpPr>
          <p:cNvPr id="6" name="Footer Placeholder 5">
            <a:extLst>
              <a:ext uri="{FF2B5EF4-FFF2-40B4-BE49-F238E27FC236}">
                <a16:creationId xmlns:a16="http://schemas.microsoft.com/office/drawing/2014/main" id="{D9E85A48-1D1A-40E2-9F2D-3161AB231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A8EB64-683D-4810-ABD8-8D7C1C64D478}"/>
              </a:ext>
            </a:extLst>
          </p:cNvPr>
          <p:cNvSpPr>
            <a:spLocks noGrp="1"/>
          </p:cNvSpPr>
          <p:nvPr>
            <p:ph type="sldNum" sz="quarter" idx="12"/>
          </p:nvPr>
        </p:nvSpPr>
        <p:spPr/>
        <p:txBody>
          <a:bodyPr/>
          <a:lstStyle/>
          <a:p>
            <a:fld id="{92C888FA-474C-47B9-9D54-04D62CD633B6}" type="slidenum">
              <a:rPr lang="en-US" smtClean="0"/>
              <a:t>‹#›</a:t>
            </a:fld>
            <a:endParaRPr lang="en-US"/>
          </a:p>
        </p:txBody>
      </p:sp>
    </p:spTree>
    <p:extLst>
      <p:ext uri="{BB962C8B-B14F-4D97-AF65-F5344CB8AC3E}">
        <p14:creationId xmlns:p14="http://schemas.microsoft.com/office/powerpoint/2010/main" val="3261313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5863B-B833-4DA5-82D0-8E084F171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36F5A5-9F59-4D67-8AC8-C65D67EB5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E4B0E-7A9E-4AB7-B975-96169C526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F134B-F133-424F-A191-224C211F0358}" type="datetimeFigureOut">
              <a:rPr lang="en-US" smtClean="0"/>
              <a:t>11/16/2022</a:t>
            </a:fld>
            <a:endParaRPr lang="en-US"/>
          </a:p>
        </p:txBody>
      </p:sp>
      <p:sp>
        <p:nvSpPr>
          <p:cNvPr id="5" name="Footer Placeholder 4">
            <a:extLst>
              <a:ext uri="{FF2B5EF4-FFF2-40B4-BE49-F238E27FC236}">
                <a16:creationId xmlns:a16="http://schemas.microsoft.com/office/drawing/2014/main" id="{A25946F5-F38C-426B-9E4B-81086388C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4EE50E-EE64-4C47-8003-2735D90AD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888FA-474C-47B9-9D54-04D62CD633B6}" type="slidenum">
              <a:rPr lang="en-US" smtClean="0"/>
              <a:t>‹#›</a:t>
            </a:fld>
            <a:endParaRPr lang="en-US"/>
          </a:p>
        </p:txBody>
      </p:sp>
    </p:spTree>
    <p:extLst>
      <p:ext uri="{BB962C8B-B14F-4D97-AF65-F5344CB8AC3E}">
        <p14:creationId xmlns:p14="http://schemas.microsoft.com/office/powerpoint/2010/main" val="3935163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5742B7-86B6-4184-A63D-69EFEE97A98E}"/>
              </a:ext>
            </a:extLst>
          </p:cNvPr>
          <p:cNvSpPr>
            <a:spLocks noGrp="1"/>
          </p:cNvSpPr>
          <p:nvPr>
            <p:ph type="ctrTitle"/>
          </p:nvPr>
        </p:nvSpPr>
        <p:spPr>
          <a:xfrm>
            <a:off x="1113810" y="2960716"/>
            <a:ext cx="4036334" cy="2387600"/>
          </a:xfrm>
        </p:spPr>
        <p:txBody>
          <a:bodyPr anchor="t">
            <a:normAutofit fontScale="90000"/>
          </a:bodyPr>
          <a:lstStyle/>
          <a:p>
            <a:pPr marL="0" marR="0" algn="l">
              <a:spcBef>
                <a:spcPts val="200"/>
              </a:spcBef>
              <a:spcAft>
                <a:spcPts val="500"/>
              </a:spcAft>
            </a:pPr>
            <a:r>
              <a:rPr lang="en-US" sz="3800" b="1" dirty="0">
                <a:latin typeface="Linux Biolinum"/>
                <a:ea typeface="Times New Roman" panose="02020603050405020304" pitchFamily="18" charset="0"/>
                <a:cs typeface="Times New Roman" panose="02020603050405020304" pitchFamily="18" charset="0"/>
              </a:rPr>
              <a:t>Medical Document </a:t>
            </a:r>
            <a:r>
              <a:rPr lang="en-US" sz="3800" b="1" dirty="0">
                <a:effectLst/>
                <a:latin typeface="Linux Biolinum"/>
                <a:ea typeface="Times New Roman" panose="02020603050405020304" pitchFamily="18" charset="0"/>
                <a:cs typeface="Times New Roman" panose="02020603050405020304" pitchFamily="18" charset="0"/>
              </a:rPr>
              <a:t>Classification Using Deep Learning and Unsupervised Topic Modeling</a:t>
            </a:r>
            <a:br>
              <a:rPr lang="en-US" sz="3800" b="1" dirty="0">
                <a:effectLst/>
                <a:latin typeface="Linux Biolinum"/>
                <a:ea typeface="Times New Roman" panose="02020603050405020304" pitchFamily="18" charset="0"/>
                <a:cs typeface="Times New Roman" panose="02020603050405020304" pitchFamily="18" charset="0"/>
              </a:rPr>
            </a:br>
            <a:endParaRPr lang="en-US" sz="3800" dirty="0"/>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10;&#10;Description automatically generated">
            <a:extLst>
              <a:ext uri="{FF2B5EF4-FFF2-40B4-BE49-F238E27FC236}">
                <a16:creationId xmlns:a16="http://schemas.microsoft.com/office/drawing/2014/main" id="{1183329B-2FB2-67AF-BDBF-BDB6E6AA4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8099" y="1499959"/>
            <a:ext cx="5448127" cy="3721071"/>
          </a:xfrm>
          <a:prstGeom prst="rect">
            <a:avLst/>
          </a:prstGeom>
        </p:spPr>
      </p:pic>
    </p:spTree>
    <p:extLst>
      <p:ext uri="{BB962C8B-B14F-4D97-AF65-F5344CB8AC3E}">
        <p14:creationId xmlns:p14="http://schemas.microsoft.com/office/powerpoint/2010/main" val="25218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ical user interface, text, application&#10;&#10;Description automatically generated">
            <a:extLst>
              <a:ext uri="{FF2B5EF4-FFF2-40B4-BE49-F238E27FC236}">
                <a16:creationId xmlns:a16="http://schemas.microsoft.com/office/drawing/2014/main" id="{AEE73C4F-5006-21EB-531D-A77594B7D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2395538"/>
            <a:ext cx="5514975" cy="14112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descr="Graphical user interface, chart&#10;&#10;Description automatically generated">
            <a:extLst>
              <a:ext uri="{FF2B5EF4-FFF2-40B4-BE49-F238E27FC236}">
                <a16:creationId xmlns:a16="http://schemas.microsoft.com/office/drawing/2014/main" id="{29A7BE64-A790-746B-FB3B-ED568B7B8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24" y="4270237"/>
            <a:ext cx="5514975" cy="21145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descr="Chart, treemap chart&#10;&#10;Description automatically generated">
            <a:extLst>
              <a:ext uri="{FF2B5EF4-FFF2-40B4-BE49-F238E27FC236}">
                <a16:creationId xmlns:a16="http://schemas.microsoft.com/office/drawing/2014/main" id="{437D4F00-B856-696A-818D-7A7B65B3A281}"/>
              </a:ext>
            </a:extLst>
          </p:cNvPr>
          <p:cNvPicPr>
            <a:picLocks noChangeAspect="1"/>
          </p:cNvPicPr>
          <p:nvPr/>
        </p:nvPicPr>
        <p:blipFill rotWithShape="1">
          <a:blip r:embed="rId4">
            <a:extLst>
              <a:ext uri="{28A0092B-C50C-407E-A947-70E740481C1C}">
                <a14:useLocalDpi xmlns:a14="http://schemas.microsoft.com/office/drawing/2010/main" val="0"/>
              </a:ext>
            </a:extLst>
          </a:blip>
          <a:srcRect t="3438"/>
          <a:stretch/>
        </p:blipFill>
        <p:spPr>
          <a:xfrm>
            <a:off x="6916738" y="2681007"/>
            <a:ext cx="4606925" cy="347055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itle 1">
            <a:extLst>
              <a:ext uri="{FF2B5EF4-FFF2-40B4-BE49-F238E27FC236}">
                <a16:creationId xmlns:a16="http://schemas.microsoft.com/office/drawing/2014/main" id="{4F0A29A9-1091-9630-5765-2A02202B1FA7}"/>
              </a:ext>
            </a:extLst>
          </p:cNvPr>
          <p:cNvSpPr>
            <a:spLocks noGrp="1"/>
          </p:cNvSpPr>
          <p:nvPr>
            <p:ph type="title"/>
          </p:nvPr>
        </p:nvSpPr>
        <p:spPr>
          <a:xfrm>
            <a:off x="870204" y="606564"/>
            <a:ext cx="10451592" cy="1325563"/>
          </a:xfrm>
        </p:spPr>
        <p:txBody>
          <a:bodyPr anchor="ctr">
            <a:normAutofit/>
          </a:bodyPr>
          <a:lstStyle/>
          <a:p>
            <a:r>
              <a:rPr lang="en-US" dirty="0"/>
              <a:t>Evaluation cont.</a:t>
            </a:r>
          </a:p>
        </p:txBody>
      </p:sp>
    </p:spTree>
    <p:extLst>
      <p:ext uri="{BB962C8B-B14F-4D97-AF65-F5344CB8AC3E}">
        <p14:creationId xmlns:p14="http://schemas.microsoft.com/office/powerpoint/2010/main" val="23953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956C-5084-4F80-BE3D-4810C69FF30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8CE7369-D356-413D-B3F0-AA0886C7FC81}"/>
              </a:ext>
            </a:extLst>
          </p:cNvPr>
          <p:cNvSpPr>
            <a:spLocks noGrp="1"/>
          </p:cNvSpPr>
          <p:nvPr>
            <p:ph idx="1"/>
          </p:nvPr>
        </p:nvSpPr>
        <p:spPr>
          <a:xfrm>
            <a:off x="544002" y="2087935"/>
            <a:ext cx="10515600" cy="2778263"/>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sz="2200" dirty="0">
                <a:solidFill>
                  <a:srgbClr val="000000"/>
                </a:solidFill>
                <a:effectLst/>
                <a:latin typeface="Helvetica Neue"/>
              </a:rPr>
              <a:t>The first question we should be asking ourselves is what went wrong in the LDA model and what went right in the LSTM model? LDA is a probabilistic model, which means that it is not always accurate. Additionally, LDA can be slow to converge on a good solution. Lastly, LDA does not work well with short documents, although our text was not incredibly short, 2000-4000 words may have not been enough. For the LSTM, we can attribute the success of the model to many different things, simply put though the architecture for the model allows it to exhibit temporal behavior and capture sequential data which makes it a more 'natural' approach when dealing with textual data since text is naturally sequential. Further research could be done on when other topic modeling algorithms could be applied in scenarios like these on unlabeled data and still achieve superior results like the LSTM model had.</a:t>
            </a:r>
            <a:endParaRPr lang="en-US" dirty="0"/>
          </a:p>
        </p:txBody>
      </p:sp>
    </p:spTree>
    <p:extLst>
      <p:ext uri="{BB962C8B-B14F-4D97-AF65-F5344CB8AC3E}">
        <p14:creationId xmlns:p14="http://schemas.microsoft.com/office/powerpoint/2010/main" val="141017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700E-7F98-419A-8174-14A676BF3588}"/>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08F3B57F-A29A-4BE5-883E-07DAA3652A0E}"/>
              </a:ext>
            </a:extLst>
          </p:cNvPr>
          <p:cNvSpPr>
            <a:spLocks noGrp="1"/>
          </p:cNvSpPr>
          <p:nvPr>
            <p:ph idx="1"/>
          </p:nvPr>
        </p:nvSpPr>
        <p:spPr>
          <a:xfrm>
            <a:off x="838200" y="1808563"/>
            <a:ext cx="10515600" cy="4351338"/>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US" dirty="0"/>
              <a:t>This project will be focusing on a machine learning area that frequently uses both supervised and unsupervised models, that being natural language processing. </a:t>
            </a:r>
          </a:p>
          <a:p>
            <a:endParaRPr lang="en-US" dirty="0"/>
          </a:p>
          <a:p>
            <a:r>
              <a:rPr lang="en-US" dirty="0"/>
              <a:t>We will be exploring and creating two models for a medical dataset containing research papers on 3 different types of cancer: Thyroid, Lung and Colon.</a:t>
            </a:r>
          </a:p>
          <a:p>
            <a:endParaRPr lang="en-US" dirty="0"/>
          </a:p>
          <a:p>
            <a:r>
              <a:rPr lang="en-US" dirty="0"/>
              <a:t>In many cases text classification of medical documents primarily consists of unstructured free text that clinicians need to group together and harmonize in a timely manner. NLP helps to automate this process by making sense of these massive amounts of textual data.</a:t>
            </a:r>
          </a:p>
          <a:p>
            <a:endParaRPr lang="en-US" dirty="0"/>
          </a:p>
          <a:p>
            <a:r>
              <a:rPr lang="en-US" dirty="0"/>
              <a:t>For this project we will be employing an unsupervised learning model called Latent Dirichlet Allocation (LDA) and a deep learning algorithm known as a bidirectional LSTM. The goal is to correctly assess whether the publication is discussing colon cancer, lung cancer, or thyroid cancer. After deploying both of these models we will compare each and discuss the pros and cons of each.</a:t>
            </a:r>
          </a:p>
        </p:txBody>
      </p:sp>
    </p:spTree>
    <p:extLst>
      <p:ext uri="{BB962C8B-B14F-4D97-AF65-F5344CB8AC3E}">
        <p14:creationId xmlns:p14="http://schemas.microsoft.com/office/powerpoint/2010/main" val="351251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389AF8-1F18-4ACA-BD2A-C6649D1810BC}"/>
              </a:ext>
            </a:extLst>
          </p:cNvPr>
          <p:cNvSpPr>
            <a:spLocks noGrp="1"/>
          </p:cNvSpPr>
          <p:nvPr>
            <p:ph type="title"/>
          </p:nvPr>
        </p:nvSpPr>
        <p:spPr>
          <a:xfrm>
            <a:off x="1051560" y="586822"/>
            <a:ext cx="3657600" cy="1645920"/>
          </a:xfrm>
        </p:spPr>
        <p:txBody>
          <a:bodyPr>
            <a:normAutofit/>
          </a:bodyPr>
          <a:lstStyle/>
          <a:p>
            <a:r>
              <a:rPr lang="en-US" sz="3200"/>
              <a:t>Data Description</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C75A5122-8B1C-30BA-3AB6-481D9E012694}"/>
              </a:ext>
            </a:extLst>
          </p:cNvPr>
          <p:cNvSpPr>
            <a:spLocks noGrp="1"/>
          </p:cNvSpPr>
          <p:nvPr>
            <p:ph idx="1"/>
          </p:nvPr>
        </p:nvSpPr>
        <p:spPr>
          <a:xfrm>
            <a:off x="5250106" y="586822"/>
            <a:ext cx="6106742" cy="1645920"/>
          </a:xfrm>
        </p:spPr>
        <p:style>
          <a:lnRef idx="2">
            <a:schemeClr val="dk1"/>
          </a:lnRef>
          <a:fillRef idx="1">
            <a:schemeClr val="lt1"/>
          </a:fillRef>
          <a:effectRef idx="0">
            <a:schemeClr val="dk1"/>
          </a:effectRef>
          <a:fontRef idx="minor">
            <a:schemeClr val="dk1"/>
          </a:fontRef>
        </p:style>
        <p:txBody>
          <a:bodyPr anchor="ctr">
            <a:normAutofit/>
          </a:bodyPr>
          <a:lstStyle/>
          <a:p>
            <a:r>
              <a:rPr lang="en-US" sz="1800"/>
              <a:t>We will be using a dataset from Kaggle. The title of the dataset is "Medical Text Dataset -Cancer Doc Classification." There are a total of 7569 publications in the dataset with two useful columns. Those being the class label column where we have our three target cancers listed and the text column, where we have our publications' text.</a:t>
            </a:r>
          </a:p>
        </p:txBody>
      </p:sp>
      <p:pic>
        <p:nvPicPr>
          <p:cNvPr id="4" name="Picture 3" descr="Text&#10;&#10;Description automatically generated with medium confidence">
            <a:extLst>
              <a:ext uri="{FF2B5EF4-FFF2-40B4-BE49-F238E27FC236}">
                <a16:creationId xmlns:a16="http://schemas.microsoft.com/office/drawing/2014/main" id="{C4CBFB3D-D435-4005-996F-F41443292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346" y="2729397"/>
            <a:ext cx="4314382" cy="34838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descr="Chart, pie chart&#10;&#10;Description automatically generated">
            <a:extLst>
              <a:ext uri="{FF2B5EF4-FFF2-40B4-BE49-F238E27FC236}">
                <a16:creationId xmlns:a16="http://schemas.microsoft.com/office/drawing/2014/main" id="{25A01762-49AC-87A9-BFD2-501DC6143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114" y="2729397"/>
            <a:ext cx="4772416" cy="34838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6510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18C07F-4E19-40BB-9FF7-0839A4F6993E}"/>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Exploratory Data Analysis</a:t>
            </a:r>
          </a:p>
        </p:txBody>
      </p:sp>
      <p:sp>
        <p:nvSpPr>
          <p:cNvPr id="16" name="Rectangle 1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histogram&#10;&#10;Description automatically generated">
            <a:extLst>
              <a:ext uri="{FF2B5EF4-FFF2-40B4-BE49-F238E27FC236}">
                <a16:creationId xmlns:a16="http://schemas.microsoft.com/office/drawing/2014/main" id="{0B2FCCBB-1685-6BE8-C7B6-26A30D90B209}"/>
              </a:ext>
            </a:extLst>
          </p:cNvPr>
          <p:cNvPicPr>
            <a:picLocks noChangeAspect="1"/>
          </p:cNvPicPr>
          <p:nvPr/>
        </p:nvPicPr>
        <p:blipFill rotWithShape="1">
          <a:blip r:embed="rId2">
            <a:extLst>
              <a:ext uri="{28A0092B-C50C-407E-A947-70E740481C1C}">
                <a14:useLocalDpi xmlns:a14="http://schemas.microsoft.com/office/drawing/2010/main" val="0"/>
              </a:ext>
            </a:extLst>
          </a:blip>
          <a:srcRect r="4038"/>
          <a:stretch/>
        </p:blipFill>
        <p:spPr>
          <a:xfrm>
            <a:off x="494784" y="2541597"/>
            <a:ext cx="5476519" cy="315307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descr="Chart, histogram&#10;&#10;Description automatically generated">
            <a:extLst>
              <a:ext uri="{FF2B5EF4-FFF2-40B4-BE49-F238E27FC236}">
                <a16:creationId xmlns:a16="http://schemas.microsoft.com/office/drawing/2014/main" id="{C7336662-64B6-8932-F1BF-725E50231CB7}"/>
              </a:ext>
            </a:extLst>
          </p:cNvPr>
          <p:cNvPicPr>
            <a:picLocks noChangeAspect="1"/>
          </p:cNvPicPr>
          <p:nvPr/>
        </p:nvPicPr>
        <p:blipFill rotWithShape="1">
          <a:blip r:embed="rId3">
            <a:extLst>
              <a:ext uri="{28A0092B-C50C-407E-A947-70E740481C1C}">
                <a14:useLocalDpi xmlns:a14="http://schemas.microsoft.com/office/drawing/2010/main" val="0"/>
              </a:ext>
            </a:extLst>
          </a:blip>
          <a:srcRect l="2746" r="5406"/>
          <a:stretch/>
        </p:blipFill>
        <p:spPr>
          <a:xfrm>
            <a:off x="6494785" y="2764365"/>
            <a:ext cx="5154117" cy="270754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601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3822-BCF3-2DEA-5C55-F11F32BEF3B0}"/>
              </a:ext>
            </a:extLst>
          </p:cNvPr>
          <p:cNvSpPr>
            <a:spLocks noGrp="1"/>
          </p:cNvSpPr>
          <p:nvPr>
            <p:ph type="title"/>
          </p:nvPr>
        </p:nvSpPr>
        <p:spPr>
          <a:xfrm>
            <a:off x="1631260" y="249050"/>
            <a:ext cx="10515600" cy="1325563"/>
          </a:xfrm>
        </p:spPr>
        <p:txBody>
          <a:bodyPr/>
          <a:lstStyle/>
          <a:p>
            <a:r>
              <a:rPr lang="en-US" dirty="0"/>
              <a:t>Data Cleaning and Preprocessing</a:t>
            </a:r>
          </a:p>
        </p:txBody>
      </p:sp>
      <p:pic>
        <p:nvPicPr>
          <p:cNvPr id="5" name="Picture 4" descr="Text&#10;&#10;Description automatically generated">
            <a:extLst>
              <a:ext uri="{FF2B5EF4-FFF2-40B4-BE49-F238E27FC236}">
                <a16:creationId xmlns:a16="http://schemas.microsoft.com/office/drawing/2014/main" id="{6A8C3B0F-9985-11A9-D652-F15722635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460" y="3164868"/>
            <a:ext cx="9296400" cy="27813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E40104EA-7CF7-2BDA-67CB-F086D8BD97C4}"/>
              </a:ext>
            </a:extLst>
          </p:cNvPr>
          <p:cNvSpPr txBox="1"/>
          <p:nvPr/>
        </p:nvSpPr>
        <p:spPr>
          <a:xfrm>
            <a:off x="1631260" y="1746347"/>
            <a:ext cx="79248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cleaning function was created, where extra spaces, punctuation, stop words and numbers in words were removed. Additionally, all text was made lowercase and tokenized.</a:t>
            </a:r>
          </a:p>
        </p:txBody>
      </p:sp>
    </p:spTree>
    <p:extLst>
      <p:ext uri="{BB962C8B-B14F-4D97-AF65-F5344CB8AC3E}">
        <p14:creationId xmlns:p14="http://schemas.microsoft.com/office/powerpoint/2010/main" val="23609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F229-46D5-0351-8451-8A55B5A94985}"/>
              </a:ext>
            </a:extLst>
          </p:cNvPr>
          <p:cNvSpPr>
            <a:spLocks noGrp="1"/>
          </p:cNvSpPr>
          <p:nvPr>
            <p:ph type="title"/>
          </p:nvPr>
        </p:nvSpPr>
        <p:spPr/>
        <p:txBody>
          <a:bodyPr/>
          <a:lstStyle/>
          <a:p>
            <a:r>
              <a:rPr lang="en-US" dirty="0"/>
              <a:t>Word Vectorization</a:t>
            </a:r>
          </a:p>
        </p:txBody>
      </p:sp>
      <p:pic>
        <p:nvPicPr>
          <p:cNvPr id="5" name="Content Placeholder 4" descr="Graphical user interface, text&#10;&#10;Description automatically generated">
            <a:extLst>
              <a:ext uri="{FF2B5EF4-FFF2-40B4-BE49-F238E27FC236}">
                <a16:creationId xmlns:a16="http://schemas.microsoft.com/office/drawing/2014/main" id="{E22C1314-7D68-D34A-DA83-1714ECE4A8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858" y="4108671"/>
            <a:ext cx="4556760" cy="15011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descr="Text&#10;&#10;Description automatically generated">
            <a:extLst>
              <a:ext uri="{FF2B5EF4-FFF2-40B4-BE49-F238E27FC236}">
                <a16:creationId xmlns:a16="http://schemas.microsoft.com/office/drawing/2014/main" id="{D38AF2B2-415B-A644-B894-48C74902F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260" y="4603971"/>
            <a:ext cx="3543300" cy="5105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TextBox 7">
            <a:extLst>
              <a:ext uri="{FF2B5EF4-FFF2-40B4-BE49-F238E27FC236}">
                <a16:creationId xmlns:a16="http://schemas.microsoft.com/office/drawing/2014/main" id="{E8BE0979-6AC4-AD54-7A50-4EB12FFED696}"/>
              </a:ext>
            </a:extLst>
          </p:cNvPr>
          <p:cNvSpPr txBox="1"/>
          <p:nvPr/>
        </p:nvSpPr>
        <p:spPr>
          <a:xfrm>
            <a:off x="838200" y="1878646"/>
            <a:ext cx="992786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i="0" dirty="0">
                <a:solidFill>
                  <a:srgbClr val="000000"/>
                </a:solidFill>
                <a:effectLst/>
                <a:latin typeface="Helvetica Neue"/>
              </a:rPr>
              <a:t>Our hyperparameters in this scenario were the ways we vectorized our text and fed it into the LDA. Using both the bag of words approach as well as the TF-IDF approach produced similar results. The primary difference between the two approaches is that compared to regular term frequency BOW, the TF-IDF weighting scheme gives more weight to words which appear in fewer documents and less weight to words which appear in many documents.</a:t>
            </a:r>
            <a:endParaRPr lang="en-US" dirty="0"/>
          </a:p>
        </p:txBody>
      </p:sp>
    </p:spTree>
    <p:extLst>
      <p:ext uri="{BB962C8B-B14F-4D97-AF65-F5344CB8AC3E}">
        <p14:creationId xmlns:p14="http://schemas.microsoft.com/office/powerpoint/2010/main" val="22595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B5DA-55D6-4C82-8255-8E748882E23C}"/>
              </a:ext>
            </a:extLst>
          </p:cNvPr>
          <p:cNvSpPr>
            <a:spLocks noGrp="1"/>
          </p:cNvSpPr>
          <p:nvPr>
            <p:ph type="title"/>
          </p:nvPr>
        </p:nvSpPr>
        <p:spPr/>
        <p:txBody>
          <a:bodyPr/>
          <a:lstStyle/>
          <a:p>
            <a:r>
              <a:rPr lang="en-US" dirty="0"/>
              <a:t>Model Building</a:t>
            </a:r>
          </a:p>
        </p:txBody>
      </p:sp>
      <p:pic>
        <p:nvPicPr>
          <p:cNvPr id="5" name="Content Placeholder 4" descr="Graphical user interface, text&#10;&#10;Description automatically generated">
            <a:extLst>
              <a:ext uri="{FF2B5EF4-FFF2-40B4-BE49-F238E27FC236}">
                <a16:creationId xmlns:a16="http://schemas.microsoft.com/office/drawing/2014/main" id="{30BFC87B-EC45-96AB-FB58-49DDE4D52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008" y="3840853"/>
            <a:ext cx="7158134" cy="2492738"/>
          </a:xfrm>
        </p:spPr>
        <p:style>
          <a:lnRef idx="2">
            <a:schemeClr val="dk1"/>
          </a:lnRef>
          <a:fillRef idx="1">
            <a:schemeClr val="lt1"/>
          </a:fillRef>
          <a:effectRef idx="0">
            <a:schemeClr val="dk1"/>
          </a:effectRef>
          <a:fontRef idx="minor">
            <a:schemeClr val="dk1"/>
          </a:fontRef>
        </p:style>
      </p:pic>
      <p:sp>
        <p:nvSpPr>
          <p:cNvPr id="6" name="TextBox 5">
            <a:extLst>
              <a:ext uri="{FF2B5EF4-FFF2-40B4-BE49-F238E27FC236}">
                <a16:creationId xmlns:a16="http://schemas.microsoft.com/office/drawing/2014/main" id="{44DC06BC-D928-8564-9C98-6921C1DF19A4}"/>
              </a:ext>
            </a:extLst>
          </p:cNvPr>
          <p:cNvSpPr txBox="1"/>
          <p:nvPr/>
        </p:nvSpPr>
        <p:spPr>
          <a:xfrm>
            <a:off x="1724025" y="1619250"/>
            <a:ext cx="874395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i="0" dirty="0">
                <a:solidFill>
                  <a:srgbClr val="000000"/>
                </a:solidFill>
                <a:effectLst/>
                <a:latin typeface="Helvetica Neue"/>
              </a:rPr>
              <a:t>Latent Dirichlet Allocation is a topic modeling technique used to extract topics from a corpus. Latent in this context means something is hidden and is yet to be discovered. The Dirichlet model part of LDA describes the pattern of the words that are repeating together, or occurring frequently, using probability distributions to do this. In the case of topic modeling, the process helps in estimating what are the chances of the words, which are spread over the document, will occur again? </a:t>
            </a:r>
            <a:endParaRPr lang="en-US" dirty="0"/>
          </a:p>
        </p:txBody>
      </p:sp>
    </p:spTree>
    <p:extLst>
      <p:ext uri="{BB962C8B-B14F-4D97-AF65-F5344CB8AC3E}">
        <p14:creationId xmlns:p14="http://schemas.microsoft.com/office/powerpoint/2010/main" val="33070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8868-EC43-4175-8315-AB58181324BC}"/>
              </a:ext>
            </a:extLst>
          </p:cNvPr>
          <p:cNvSpPr>
            <a:spLocks noGrp="1"/>
          </p:cNvSpPr>
          <p:nvPr>
            <p:ph type="title"/>
          </p:nvPr>
        </p:nvSpPr>
        <p:spPr/>
        <p:txBody>
          <a:bodyPr/>
          <a:lstStyle/>
          <a:p>
            <a:r>
              <a:rPr lang="en-US" dirty="0"/>
              <a:t>Evaluation of Models</a:t>
            </a:r>
          </a:p>
        </p:txBody>
      </p:sp>
      <p:pic>
        <p:nvPicPr>
          <p:cNvPr id="4" name="Picture 3" descr="Text&#10;&#10;Description automatically generated with medium confidence">
            <a:extLst>
              <a:ext uri="{FF2B5EF4-FFF2-40B4-BE49-F238E27FC236}">
                <a16:creationId xmlns:a16="http://schemas.microsoft.com/office/drawing/2014/main" id="{B9444AC8-14DF-EF8A-C01B-EB18C2AEE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70575"/>
            <a:ext cx="5257800" cy="132556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9A05DF38-034D-CD15-9D94-60845D9038A1}"/>
              </a:ext>
            </a:extLst>
          </p:cNvPr>
          <p:cNvSpPr txBox="1"/>
          <p:nvPr/>
        </p:nvSpPr>
        <p:spPr>
          <a:xfrm>
            <a:off x="715120" y="1584877"/>
            <a:ext cx="1041960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i="0" dirty="0">
                <a:solidFill>
                  <a:srgbClr val="000000"/>
                </a:solidFill>
                <a:effectLst/>
                <a:latin typeface="Helvetica Neue"/>
              </a:rPr>
              <a:t>Above we can see that our confusion matrix here is all over the place in terms of picking the 3 topics. Although, we can see that topics 0 and 2 did perform slightly better than topic 1. Those topics were lung cancer and colon cancer. Our hyperparameters in this scenario were the ways we vectorized our text and fed it into the LDA. Using both the bag of words approach as well as the TF-IDF approach produced similar results.</a:t>
            </a:r>
            <a:endParaRPr lang="en-US" dirty="0"/>
          </a:p>
        </p:txBody>
      </p:sp>
      <p:pic>
        <p:nvPicPr>
          <p:cNvPr id="7" name="Picture 6" descr="Chart&#10;&#10;Description automatically generated">
            <a:extLst>
              <a:ext uri="{FF2B5EF4-FFF2-40B4-BE49-F238E27FC236}">
                <a16:creationId xmlns:a16="http://schemas.microsoft.com/office/drawing/2014/main" id="{A50EF3ED-0849-A68E-F2D4-182182438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887" y="3280561"/>
            <a:ext cx="4516838" cy="33876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4076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D734-03A2-C422-34AE-36BA6584CABD}"/>
              </a:ext>
            </a:extLst>
          </p:cNvPr>
          <p:cNvSpPr>
            <a:spLocks noGrp="1"/>
          </p:cNvSpPr>
          <p:nvPr>
            <p:ph type="title"/>
          </p:nvPr>
        </p:nvSpPr>
        <p:spPr/>
        <p:txBody>
          <a:bodyPr/>
          <a:lstStyle/>
          <a:p>
            <a:r>
              <a:rPr lang="en-US"/>
              <a:t>Model Building cont.</a:t>
            </a:r>
            <a:endParaRPr lang="en-US" dirty="0"/>
          </a:p>
        </p:txBody>
      </p:sp>
      <p:sp>
        <p:nvSpPr>
          <p:cNvPr id="3" name="Content Placeholder 2">
            <a:extLst>
              <a:ext uri="{FF2B5EF4-FFF2-40B4-BE49-F238E27FC236}">
                <a16:creationId xmlns:a16="http://schemas.microsoft.com/office/drawing/2014/main" id="{007D0E05-B1F5-D073-2735-41C068F48588}"/>
              </a:ext>
            </a:extLst>
          </p:cNvPr>
          <p:cNvSpPr>
            <a:spLocks noGrp="1"/>
          </p:cNvSpPr>
          <p:nvPr>
            <p:ph idx="1"/>
          </p:nvPr>
        </p:nvSpPr>
        <p:spPr>
          <a:xfrm>
            <a:off x="310183" y="1724026"/>
            <a:ext cx="5692968" cy="4500562"/>
          </a:xfrm>
        </p:spPr>
        <p:style>
          <a:lnRef idx="2">
            <a:schemeClr val="dk1"/>
          </a:lnRef>
          <a:fillRef idx="1">
            <a:schemeClr val="lt1"/>
          </a:fillRef>
          <a:effectRef idx="0">
            <a:schemeClr val="dk1"/>
          </a:effectRef>
          <a:fontRef idx="minor">
            <a:schemeClr val="dk1"/>
          </a:fontRef>
        </p:style>
        <p:txBody>
          <a:bodyPr>
            <a:normAutofit lnSpcReduction="10000"/>
          </a:bodyPr>
          <a:lstStyle/>
          <a:p>
            <a:pPr algn="l"/>
            <a:r>
              <a:rPr lang="en-US" sz="1900" b="0" i="0">
                <a:solidFill>
                  <a:srgbClr val="000000"/>
                </a:solidFill>
                <a:effectLst/>
                <a:latin typeface="Helvetica Neue"/>
              </a:rPr>
              <a:t>Long short-term memory (LSTM) networks are an extension of a recurrent neural network (RNN) that extend memory. An RNN uses feedback loops which makes it different from other neural networks. Those loops help the RNN to process the sequence of the data. LSTMs were introduced to avoid the long-term dependency problem of RNNs. In a regular RNN, the problem frequently occurs when connecting previous information to new information.</a:t>
            </a:r>
          </a:p>
          <a:p>
            <a:pPr algn="l"/>
            <a:r>
              <a:rPr lang="en-US" sz="1900" b="0" i="0">
                <a:solidFill>
                  <a:srgbClr val="000000"/>
                </a:solidFill>
                <a:effectLst/>
                <a:latin typeface="Helvetica Neue"/>
              </a:rPr>
              <a:t>In a bidirectional LSTM, our input flows in two directions, making a bi-lstm different from the regular LSTM. With the regular LSTM, we can make input flow in one direction, either backwards or forward. However, in bi-directional, we can make the input flow in both directions to preserve the future and the past information.</a:t>
            </a:r>
          </a:p>
          <a:p>
            <a:endParaRPr lang="en-US" dirty="0"/>
          </a:p>
        </p:txBody>
      </p:sp>
      <p:pic>
        <p:nvPicPr>
          <p:cNvPr id="5" name="Picture 4" descr="Table&#10;&#10;Description automatically generated">
            <a:extLst>
              <a:ext uri="{FF2B5EF4-FFF2-40B4-BE49-F238E27FC236}">
                <a16:creationId xmlns:a16="http://schemas.microsoft.com/office/drawing/2014/main" id="{F8AA0F8C-65BE-8642-4E8B-1ABB760F6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850" y="1934029"/>
            <a:ext cx="5461967" cy="35702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9364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859</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 Neue</vt:lpstr>
      <vt:lpstr>Linux Biolinum</vt:lpstr>
      <vt:lpstr>Office Theme</vt:lpstr>
      <vt:lpstr>Medical Document Classification Using Deep Learning and Unsupervised Topic Modeling </vt:lpstr>
      <vt:lpstr>Project Description</vt:lpstr>
      <vt:lpstr>Data Description</vt:lpstr>
      <vt:lpstr>Exploratory Data Analysis</vt:lpstr>
      <vt:lpstr>Data Cleaning and Preprocessing</vt:lpstr>
      <vt:lpstr>Word Vectorization</vt:lpstr>
      <vt:lpstr>Model Building</vt:lpstr>
      <vt:lpstr>Evaluation of Models</vt:lpstr>
      <vt:lpstr>Model Building cont.</vt:lpstr>
      <vt:lpstr>Evaluation 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Classification Using Deep Learning</dc:title>
  <dc:creator>Pratt, Will</dc:creator>
  <cp:lastModifiedBy>Pratt, Will</cp:lastModifiedBy>
  <cp:revision>4</cp:revision>
  <dcterms:created xsi:type="dcterms:W3CDTF">2022-03-19T15:00:53Z</dcterms:created>
  <dcterms:modified xsi:type="dcterms:W3CDTF">2022-11-16T22:36:48Z</dcterms:modified>
</cp:coreProperties>
</file>