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603" r:id="rId2"/>
    <p:sldId id="723" r:id="rId3"/>
    <p:sldId id="733" r:id="rId4"/>
    <p:sldId id="734" r:id="rId5"/>
    <p:sldId id="735" r:id="rId6"/>
    <p:sldId id="736" r:id="rId7"/>
    <p:sldId id="738" r:id="rId8"/>
    <p:sldId id="739" r:id="rId9"/>
    <p:sldId id="740" r:id="rId10"/>
    <p:sldId id="737" r:id="rId11"/>
    <p:sldId id="741" r:id="rId12"/>
    <p:sldId id="743" r:id="rId13"/>
    <p:sldId id="742" r:id="rId14"/>
    <p:sldId id="744" r:id="rId15"/>
  </p:sldIdLst>
  <p:sldSz cx="12188825" cy="6858000"/>
  <p:notesSz cx="6797675" cy="9874250"/>
  <p:defaultText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guide id="4" pos="28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F3"/>
    <a:srgbClr val="4BBEF3"/>
    <a:srgbClr val="666699"/>
    <a:srgbClr val="3366FF"/>
    <a:srgbClr val="3399CC"/>
    <a:srgbClr val="E4651A"/>
    <a:srgbClr val="A692BF"/>
    <a:srgbClr val="D9EFFD"/>
    <a:srgbClr val="F59D3D"/>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F95BA-2E7E-4C33-9514-95E88FDB2899}" v="14948" dt="2019-07-19T14:19:06.73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5" autoAdjust="0"/>
    <p:restoredTop sz="94878" autoAdjust="0"/>
  </p:normalViewPr>
  <p:slideViewPr>
    <p:cSldViewPr>
      <p:cViewPr varScale="1">
        <p:scale>
          <a:sx n="81" d="100"/>
          <a:sy n="81" d="100"/>
        </p:scale>
        <p:origin x="304" y="56"/>
      </p:cViewPr>
      <p:guideLst>
        <p:guide orient="horz" pos="2160"/>
        <p:guide pos="2880"/>
        <p:guide pos="3839"/>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8" d="100"/>
          <a:sy n="48" d="100"/>
        </p:scale>
        <p:origin x="276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臧 雷" userId="0d29c245861bfd9a" providerId="LiveId" clId="{7A4F95BA-2E7E-4C33-9514-95E88FDB2899}"/>
    <pc:docChg chg="undo redo custSel addSld delSld modSld sldOrd">
      <pc:chgData name="臧 雷" userId="0d29c245861bfd9a" providerId="LiveId" clId="{7A4F95BA-2E7E-4C33-9514-95E88FDB2899}" dt="2019-07-19T14:19:31.146" v="15153" actId="20577"/>
      <pc:docMkLst>
        <pc:docMk/>
      </pc:docMkLst>
      <pc:sldChg chg="modSp">
        <pc:chgData name="臧 雷" userId="0d29c245861bfd9a" providerId="LiveId" clId="{7A4F95BA-2E7E-4C33-9514-95E88FDB2899}" dt="2019-07-05T10:03:43.599" v="66" actId="20577"/>
        <pc:sldMkLst>
          <pc:docMk/>
          <pc:sldMk cId="4278945092" sldId="603"/>
        </pc:sldMkLst>
        <pc:spChg chg="mod">
          <ac:chgData name="臧 雷" userId="0d29c245861bfd9a" providerId="LiveId" clId="{7A4F95BA-2E7E-4C33-9514-95E88FDB2899}" dt="2019-07-05T10:03:33.371" v="57"/>
          <ac:spMkLst>
            <pc:docMk/>
            <pc:sldMk cId="4278945092" sldId="603"/>
            <ac:spMk id="2" creationId="{00000000-0000-0000-0000-000000000000}"/>
          </ac:spMkLst>
        </pc:spChg>
        <pc:spChg chg="mod">
          <ac:chgData name="臧 雷" userId="0d29c245861bfd9a" providerId="LiveId" clId="{7A4F95BA-2E7E-4C33-9514-95E88FDB2899}" dt="2019-07-05T10:03:43.599" v="66" actId="20577"/>
          <ac:spMkLst>
            <pc:docMk/>
            <pc:sldMk cId="4278945092" sldId="603"/>
            <ac:spMk id="6" creationId="{00000000-0000-0000-0000-000000000000}"/>
          </ac:spMkLst>
        </pc:spChg>
      </pc:sldChg>
      <pc:sldChg chg="addSp delSp modSp ord">
        <pc:chgData name="臧 雷" userId="0d29c245861bfd9a" providerId="LiveId" clId="{7A4F95BA-2E7E-4C33-9514-95E88FDB2899}" dt="2019-07-17T10:17:02.784" v="12543" actId="255"/>
        <pc:sldMkLst>
          <pc:docMk/>
          <pc:sldMk cId="4244993528" sldId="671"/>
        </pc:sldMkLst>
        <pc:spChg chg="mod">
          <ac:chgData name="臧 雷" userId="0d29c245861bfd9a" providerId="LiveId" clId="{7A4F95BA-2E7E-4C33-9514-95E88FDB2899}" dt="2019-07-06T04:06:54.927" v="2185"/>
          <ac:spMkLst>
            <pc:docMk/>
            <pc:sldMk cId="4244993528" sldId="671"/>
            <ac:spMk id="2" creationId="{00000000-0000-0000-0000-000000000000}"/>
          </ac:spMkLst>
        </pc:spChg>
        <pc:spChg chg="del mod">
          <ac:chgData name="臧 雷" userId="0d29c245861bfd9a" providerId="LiveId" clId="{7A4F95BA-2E7E-4C33-9514-95E88FDB2899}" dt="2019-07-06T07:43:37.631" v="2362" actId="478"/>
          <ac:spMkLst>
            <pc:docMk/>
            <pc:sldMk cId="4244993528" sldId="671"/>
            <ac:spMk id="8" creationId="{F12D1702-A796-409D-A677-0CA0DE389277}"/>
          </ac:spMkLst>
        </pc:spChg>
        <pc:spChg chg="add mod">
          <ac:chgData name="臧 雷" userId="0d29c245861bfd9a" providerId="LiveId" clId="{7A4F95BA-2E7E-4C33-9514-95E88FDB2899}" dt="2019-07-17T10:17:02.784" v="12543" actId="255"/>
          <ac:spMkLst>
            <pc:docMk/>
            <pc:sldMk cId="4244993528" sldId="671"/>
            <ac:spMk id="9" creationId="{0198A065-0232-49A1-BE9F-F8870A7975A2}"/>
          </ac:spMkLst>
        </pc:spChg>
        <pc:graphicFrameChg chg="del">
          <ac:chgData name="臧 雷" userId="0d29c245861bfd9a" providerId="LiveId" clId="{7A4F95BA-2E7E-4C33-9514-95E88FDB2899}" dt="2019-07-06T06:52:10.520" v="2347" actId="478"/>
          <ac:graphicFrameMkLst>
            <pc:docMk/>
            <pc:sldMk cId="4244993528" sldId="671"/>
            <ac:graphicFrameMk id="10" creationId="{0480DA36-B161-4104-8269-811A12702EB0}"/>
          </ac:graphicFrameMkLst>
        </pc:graphicFrameChg>
        <pc:picChg chg="add del mod">
          <ac:chgData name="臧 雷" userId="0d29c245861bfd9a" providerId="LiveId" clId="{7A4F95BA-2E7E-4C33-9514-95E88FDB2899}" dt="2019-07-06T08:02:31.372" v="2649" actId="478"/>
          <ac:picMkLst>
            <pc:docMk/>
            <pc:sldMk cId="4244993528" sldId="671"/>
            <ac:picMk id="3" creationId="{B7463753-5A43-4263-8387-FDE73A4A1B09}"/>
          </ac:picMkLst>
        </pc:picChg>
        <pc:picChg chg="del">
          <ac:chgData name="臧 雷" userId="0d29c245861bfd9a" providerId="LiveId" clId="{7A4F95BA-2E7E-4C33-9514-95E88FDB2899}" dt="2019-07-06T07:41:36.351" v="2348" actId="478"/>
          <ac:picMkLst>
            <pc:docMk/>
            <pc:sldMk cId="4244993528" sldId="671"/>
            <ac:picMk id="4" creationId="{DA739FC1-65C7-4EDB-BF51-59DBEB4FE3FC}"/>
          </ac:picMkLst>
        </pc:picChg>
        <pc:picChg chg="del mod">
          <ac:chgData name="臧 雷" userId="0d29c245861bfd9a" providerId="LiveId" clId="{7A4F95BA-2E7E-4C33-9514-95E88FDB2899}" dt="2019-07-06T07:59:30.902" v="2585" actId="478"/>
          <ac:picMkLst>
            <pc:docMk/>
            <pc:sldMk cId="4244993528" sldId="671"/>
            <ac:picMk id="6" creationId="{BB039E74-9D90-4546-9D68-F137F8C9BB2F}"/>
          </ac:picMkLst>
        </pc:picChg>
        <pc:picChg chg="add mod">
          <ac:chgData name="臧 雷" userId="0d29c245861bfd9a" providerId="LiveId" clId="{7A4F95BA-2E7E-4C33-9514-95E88FDB2899}" dt="2019-07-17T10:16:48.450" v="12542" actId="1076"/>
          <ac:picMkLst>
            <pc:docMk/>
            <pc:sldMk cId="4244993528" sldId="671"/>
            <ac:picMk id="7" creationId="{98D73160-3801-4AD5-AB2F-77122105A330}"/>
          </ac:picMkLst>
        </pc:picChg>
      </pc:sldChg>
      <pc:sldChg chg="addSp delSp modSp">
        <pc:chgData name="臧 雷" userId="0d29c245861bfd9a" providerId="LiveId" clId="{7A4F95BA-2E7E-4C33-9514-95E88FDB2899}" dt="2019-07-17T12:30:53.776" v="13780" actId="20577"/>
        <pc:sldMkLst>
          <pc:docMk/>
          <pc:sldMk cId="989531543" sldId="687"/>
        </pc:sldMkLst>
        <pc:spChg chg="mod">
          <ac:chgData name="臧 雷" userId="0d29c245861bfd9a" providerId="LiveId" clId="{7A4F95BA-2E7E-4C33-9514-95E88FDB2899}" dt="2019-07-07T08:46:24.703" v="8503"/>
          <ac:spMkLst>
            <pc:docMk/>
            <pc:sldMk cId="989531543" sldId="687"/>
            <ac:spMk id="2" creationId="{00000000-0000-0000-0000-000000000000}"/>
          </ac:spMkLst>
        </pc:spChg>
        <pc:spChg chg="add mod">
          <ac:chgData name="臧 雷" userId="0d29c245861bfd9a" providerId="LiveId" clId="{7A4F95BA-2E7E-4C33-9514-95E88FDB2899}" dt="2019-07-17T12:30:53.776" v="13780" actId="20577"/>
          <ac:spMkLst>
            <pc:docMk/>
            <pc:sldMk cId="989531543" sldId="687"/>
            <ac:spMk id="6" creationId="{ED737C3E-20C4-470F-B2B7-2524D6806B19}"/>
          </ac:spMkLst>
        </pc:spChg>
        <pc:spChg chg="del">
          <ac:chgData name="臧 雷" userId="0d29c245861bfd9a" providerId="LiveId" clId="{7A4F95BA-2E7E-4C33-9514-95E88FDB2899}" dt="2019-07-07T08:46:41.722" v="8504" actId="478"/>
          <ac:spMkLst>
            <pc:docMk/>
            <pc:sldMk cId="989531543" sldId="687"/>
            <ac:spMk id="9" creationId="{3A8941AA-85DD-4383-9EE4-FB3C33BA22BF}"/>
          </ac:spMkLst>
        </pc:spChg>
      </pc:sldChg>
      <pc:sldChg chg="addSp modSp add ord">
        <pc:chgData name="臧 雷" userId="0d29c245861bfd9a" providerId="LiveId" clId="{7A4F95BA-2E7E-4C33-9514-95E88FDB2899}" dt="2019-07-17T10:17:23.988" v="12546" actId="20577"/>
        <pc:sldMkLst>
          <pc:docMk/>
          <pc:sldMk cId="478597765" sldId="690"/>
        </pc:sldMkLst>
        <pc:spChg chg="mod">
          <ac:chgData name="臧 雷" userId="0d29c245861bfd9a" providerId="LiveId" clId="{7A4F95BA-2E7E-4C33-9514-95E88FDB2899}" dt="2019-07-17T10:17:23.988" v="12546" actId="20577"/>
          <ac:spMkLst>
            <pc:docMk/>
            <pc:sldMk cId="478597765" sldId="690"/>
            <ac:spMk id="9" creationId="{0198A065-0232-49A1-BE9F-F8870A7975A2}"/>
          </ac:spMkLst>
        </pc:spChg>
        <pc:picChg chg="mod">
          <ac:chgData name="臧 雷" userId="0d29c245861bfd9a" providerId="LiveId" clId="{7A4F95BA-2E7E-4C33-9514-95E88FDB2899}" dt="2019-07-06T08:04:12.220" v="2684" actId="1076"/>
          <ac:picMkLst>
            <pc:docMk/>
            <pc:sldMk cId="478597765" sldId="690"/>
            <ac:picMk id="3" creationId="{B7463753-5A43-4263-8387-FDE73A4A1B09}"/>
          </ac:picMkLst>
        </pc:picChg>
        <pc:picChg chg="add mod">
          <ac:chgData name="臧 雷" userId="0d29c245861bfd9a" providerId="LiveId" clId="{7A4F95BA-2E7E-4C33-9514-95E88FDB2899}" dt="2019-07-06T08:04:04.691" v="2682" actId="1076"/>
          <ac:picMkLst>
            <pc:docMk/>
            <pc:sldMk cId="478597765" sldId="690"/>
            <ac:picMk id="4" creationId="{4CB3E40F-15B0-42E0-B05D-50B5D52EE134}"/>
          </ac:picMkLst>
        </pc:picChg>
        <pc:picChg chg="add mod">
          <ac:chgData name="臧 雷" userId="0d29c245861bfd9a" providerId="LiveId" clId="{7A4F95BA-2E7E-4C33-9514-95E88FDB2899}" dt="2019-07-06T08:05:56.834" v="2711" actId="1076"/>
          <ac:picMkLst>
            <pc:docMk/>
            <pc:sldMk cId="478597765" sldId="690"/>
            <ac:picMk id="5" creationId="{6DCA9E16-8A8F-45DC-8A97-157B90CCB5ED}"/>
          </ac:picMkLst>
        </pc:picChg>
        <pc:picChg chg="mod">
          <ac:chgData name="臧 雷" userId="0d29c245861bfd9a" providerId="LiveId" clId="{7A4F95BA-2E7E-4C33-9514-95E88FDB2899}" dt="2019-07-06T08:03:41.215" v="2677" actId="1076"/>
          <ac:picMkLst>
            <pc:docMk/>
            <pc:sldMk cId="478597765" sldId="690"/>
            <ac:picMk id="7" creationId="{98D73160-3801-4AD5-AB2F-77122105A330}"/>
          </ac:picMkLst>
        </pc:picChg>
      </pc:sldChg>
      <pc:sldChg chg="addSp delSp modSp add ord">
        <pc:chgData name="臧 雷" userId="0d29c245861bfd9a" providerId="LiveId" clId="{7A4F95BA-2E7E-4C33-9514-95E88FDB2899}" dt="2019-07-18T13:29:49.210" v="15041" actId="2711"/>
        <pc:sldMkLst>
          <pc:docMk/>
          <pc:sldMk cId="2189230567" sldId="692"/>
        </pc:sldMkLst>
        <pc:spChg chg="mod">
          <ac:chgData name="臧 雷" userId="0d29c245861bfd9a" providerId="LiveId" clId="{7A4F95BA-2E7E-4C33-9514-95E88FDB2899}" dt="2019-07-18T13:29:49.210" v="15041" actId="2711"/>
          <ac:spMkLst>
            <pc:docMk/>
            <pc:sldMk cId="2189230567" sldId="692"/>
            <ac:spMk id="9" creationId="{0198A065-0232-49A1-BE9F-F8870A7975A2}"/>
          </ac:spMkLst>
        </pc:spChg>
        <pc:picChg chg="add mod">
          <ac:chgData name="臧 雷" userId="0d29c245861bfd9a" providerId="LiveId" clId="{7A4F95BA-2E7E-4C33-9514-95E88FDB2899}" dt="2019-07-17T14:33:53.517" v="14607" actId="1076"/>
          <ac:picMkLst>
            <pc:docMk/>
            <pc:sldMk cId="2189230567" sldId="692"/>
            <ac:picMk id="3" creationId="{07D50F6B-9EF7-4D2B-AC13-AEBB58A50007}"/>
          </ac:picMkLst>
        </pc:picChg>
        <pc:picChg chg="del mod">
          <ac:chgData name="臧 雷" userId="0d29c245861bfd9a" providerId="LiveId" clId="{7A4F95BA-2E7E-4C33-9514-95E88FDB2899}" dt="2019-07-17T10:23:43.511" v="12768" actId="478"/>
          <ac:picMkLst>
            <pc:docMk/>
            <pc:sldMk cId="2189230567" sldId="692"/>
            <ac:picMk id="6" creationId="{8CC0DA33-7970-40E4-8401-FA4D9984B76F}"/>
          </ac:picMkLst>
        </pc:picChg>
        <pc:picChg chg="del mod">
          <ac:chgData name="臧 雷" userId="0d29c245861bfd9a" providerId="LiveId" clId="{7A4F95BA-2E7E-4C33-9514-95E88FDB2899}" dt="2019-07-06T08:41:24.972" v="3351" actId="478"/>
          <ac:picMkLst>
            <pc:docMk/>
            <pc:sldMk cId="2189230567" sldId="692"/>
            <ac:picMk id="7" creationId="{98D73160-3801-4AD5-AB2F-77122105A330}"/>
          </ac:picMkLst>
        </pc:picChg>
      </pc:sldChg>
      <pc:sldChg chg="delSp modSp add ord">
        <pc:chgData name="臧 雷" userId="0d29c245861bfd9a" providerId="LiveId" clId="{7A4F95BA-2E7E-4C33-9514-95E88FDB2899}" dt="2019-07-17T12:13:34.625" v="13598" actId="255"/>
        <pc:sldMkLst>
          <pc:docMk/>
          <pc:sldMk cId="2615947136" sldId="693"/>
        </pc:sldMkLst>
        <pc:spChg chg="mod">
          <ac:chgData name="臧 雷" userId="0d29c245861bfd9a" providerId="LiveId" clId="{7A4F95BA-2E7E-4C33-9514-95E88FDB2899}" dt="2019-07-17T12:13:34.625" v="13598" actId="255"/>
          <ac:spMkLst>
            <pc:docMk/>
            <pc:sldMk cId="2615947136" sldId="693"/>
            <ac:spMk id="9" creationId="{0198A065-0232-49A1-BE9F-F8870A7975A2}"/>
          </ac:spMkLst>
        </pc:spChg>
        <pc:picChg chg="del">
          <ac:chgData name="臧 雷" userId="0d29c245861bfd9a" providerId="LiveId" clId="{7A4F95BA-2E7E-4C33-9514-95E88FDB2899}" dt="2019-07-06T08:49:27.532" v="3551" actId="478"/>
          <ac:picMkLst>
            <pc:docMk/>
            <pc:sldMk cId="2615947136" sldId="693"/>
            <ac:picMk id="3" creationId="{07D50F6B-9EF7-4D2B-AC13-AEBB58A50007}"/>
          </ac:picMkLst>
        </pc:picChg>
        <pc:picChg chg="del">
          <ac:chgData name="臧 雷" userId="0d29c245861bfd9a" providerId="LiveId" clId="{7A4F95BA-2E7E-4C33-9514-95E88FDB2899}" dt="2019-07-06T08:49:25.355" v="3550" actId="478"/>
          <ac:picMkLst>
            <pc:docMk/>
            <pc:sldMk cId="2615947136" sldId="693"/>
            <ac:picMk id="6" creationId="{8CC0DA33-7970-40E4-8401-FA4D9984B76F}"/>
          </ac:picMkLst>
        </pc:picChg>
      </pc:sldChg>
      <pc:sldChg chg="addSp modSp add ord">
        <pc:chgData name="臧 雷" userId="0d29c245861bfd9a" providerId="LiveId" clId="{7A4F95BA-2E7E-4C33-9514-95E88FDB2899}" dt="2019-07-17T14:26:12.279" v="14547"/>
        <pc:sldMkLst>
          <pc:docMk/>
          <pc:sldMk cId="2827933608" sldId="694"/>
        </pc:sldMkLst>
        <pc:spChg chg="add mod">
          <ac:chgData name="臧 雷" userId="0d29c245861bfd9a" providerId="LiveId" clId="{7A4F95BA-2E7E-4C33-9514-95E88FDB2899}" dt="2019-07-14T02:30:26.936" v="11457" actId="14100"/>
          <ac:spMkLst>
            <pc:docMk/>
            <pc:sldMk cId="2827933608" sldId="694"/>
            <ac:spMk id="5" creationId="{78A2801D-1083-43E5-AF18-25895A2CA16C}"/>
          </ac:spMkLst>
        </pc:spChg>
        <pc:spChg chg="mod">
          <ac:chgData name="臧 雷" userId="0d29c245861bfd9a" providerId="LiveId" clId="{7A4F95BA-2E7E-4C33-9514-95E88FDB2899}" dt="2019-07-17T14:26:12.279" v="14547"/>
          <ac:spMkLst>
            <pc:docMk/>
            <pc:sldMk cId="2827933608" sldId="694"/>
            <ac:spMk id="9" creationId="{0198A065-0232-49A1-BE9F-F8870A7975A2}"/>
          </ac:spMkLst>
        </pc:spChg>
        <pc:picChg chg="add mod">
          <ac:chgData name="臧 雷" userId="0d29c245861bfd9a" providerId="LiveId" clId="{7A4F95BA-2E7E-4C33-9514-95E88FDB2899}" dt="2019-07-06T09:00:06.058" v="3829" actId="14100"/>
          <ac:picMkLst>
            <pc:docMk/>
            <pc:sldMk cId="2827933608" sldId="694"/>
            <ac:picMk id="4" creationId="{7C74602B-7E72-47D7-A5F0-FE13C2AEB644}"/>
          </ac:picMkLst>
        </pc:picChg>
      </pc:sldChg>
      <pc:sldChg chg="delSp modSp add">
        <pc:chgData name="臧 雷" userId="0d29c245861bfd9a" providerId="LiveId" clId="{7A4F95BA-2E7E-4C33-9514-95E88FDB2899}" dt="2019-07-19T14:19:31.146" v="15153" actId="20577"/>
        <pc:sldMkLst>
          <pc:docMk/>
          <pc:sldMk cId="2662749905" sldId="695"/>
        </pc:sldMkLst>
        <pc:spChg chg="mod">
          <ac:chgData name="臧 雷" userId="0d29c245861bfd9a" providerId="LiveId" clId="{7A4F95BA-2E7E-4C33-9514-95E88FDB2899}" dt="2019-07-06T12:21:53.642" v="4540"/>
          <ac:spMkLst>
            <pc:docMk/>
            <pc:sldMk cId="2662749905" sldId="695"/>
            <ac:spMk id="2" creationId="{00000000-0000-0000-0000-000000000000}"/>
          </ac:spMkLst>
        </pc:spChg>
        <pc:spChg chg="mod">
          <ac:chgData name="臧 雷" userId="0d29c245861bfd9a" providerId="LiveId" clId="{7A4F95BA-2E7E-4C33-9514-95E88FDB2899}" dt="2019-07-19T14:19:31.146" v="15153" actId="20577"/>
          <ac:spMkLst>
            <pc:docMk/>
            <pc:sldMk cId="2662749905" sldId="695"/>
            <ac:spMk id="9" creationId="{0198A065-0232-49A1-BE9F-F8870A7975A2}"/>
          </ac:spMkLst>
        </pc:spChg>
        <pc:picChg chg="del mod">
          <ac:chgData name="臧 雷" userId="0d29c245861bfd9a" providerId="LiveId" clId="{7A4F95BA-2E7E-4C33-9514-95E88FDB2899}" dt="2019-07-06T12:22:02.522" v="4542" actId="478"/>
          <ac:picMkLst>
            <pc:docMk/>
            <pc:sldMk cId="2662749905" sldId="695"/>
            <ac:picMk id="4" creationId="{7C74602B-7E72-47D7-A5F0-FE13C2AEB644}"/>
          </ac:picMkLst>
        </pc:picChg>
      </pc:sldChg>
      <pc:sldChg chg="addSp delSp modSp add">
        <pc:chgData name="臧 雷" userId="0d29c245861bfd9a" providerId="LiveId" clId="{7A4F95BA-2E7E-4C33-9514-95E88FDB2899}" dt="2019-07-18T03:27:49.125" v="14689" actId="14100"/>
        <pc:sldMkLst>
          <pc:docMk/>
          <pc:sldMk cId="1204414731" sldId="696"/>
        </pc:sldMkLst>
        <pc:spChg chg="add mod ord">
          <ac:chgData name="臧 雷" userId="0d29c245861bfd9a" providerId="LiveId" clId="{7A4F95BA-2E7E-4C33-9514-95E88FDB2899}" dt="2019-07-17T15:07:18.095" v="14633" actId="14100"/>
          <ac:spMkLst>
            <pc:docMk/>
            <pc:sldMk cId="1204414731" sldId="696"/>
            <ac:spMk id="4" creationId="{DF6D255D-5A13-4253-BDB1-C98193FEA5FE}"/>
          </ac:spMkLst>
        </pc:spChg>
        <pc:spChg chg="add mod">
          <ac:chgData name="臧 雷" userId="0d29c245861bfd9a" providerId="LiveId" clId="{7A4F95BA-2E7E-4C33-9514-95E88FDB2899}" dt="2019-07-18T03:27:49.125" v="14689" actId="14100"/>
          <ac:spMkLst>
            <pc:docMk/>
            <pc:sldMk cId="1204414731" sldId="696"/>
            <ac:spMk id="8" creationId="{15B68D05-817C-4EFD-8BC3-60E9FF47D3C6}"/>
          </ac:spMkLst>
        </pc:spChg>
        <pc:spChg chg="mod">
          <ac:chgData name="臧 雷" userId="0d29c245861bfd9a" providerId="LiveId" clId="{7A4F95BA-2E7E-4C33-9514-95E88FDB2899}" dt="2019-07-17T12:19:41.455" v="13643" actId="255"/>
          <ac:spMkLst>
            <pc:docMk/>
            <pc:sldMk cId="1204414731" sldId="696"/>
            <ac:spMk id="9" creationId="{0198A065-0232-49A1-BE9F-F8870A7975A2}"/>
          </ac:spMkLst>
        </pc:spChg>
        <pc:graphicFrameChg chg="add del">
          <ac:chgData name="臧 雷" userId="0d29c245861bfd9a" providerId="LiveId" clId="{7A4F95BA-2E7E-4C33-9514-95E88FDB2899}" dt="2019-07-06T13:24:48.657" v="4961"/>
          <ac:graphicFrameMkLst>
            <pc:docMk/>
            <pc:sldMk cId="1204414731" sldId="696"/>
            <ac:graphicFrameMk id="4" creationId="{29C7268D-DC2C-4269-866F-3F7252C77DB6}"/>
          </ac:graphicFrameMkLst>
        </pc:graphicFrameChg>
        <pc:graphicFrameChg chg="add del mod modGraphic">
          <ac:chgData name="臧 雷" userId="0d29c245861bfd9a" providerId="LiveId" clId="{7A4F95BA-2E7E-4C33-9514-95E88FDB2899}" dt="2019-07-06T13:29:52.075" v="5051" actId="478"/>
          <ac:graphicFrameMkLst>
            <pc:docMk/>
            <pc:sldMk cId="1204414731" sldId="696"/>
            <ac:graphicFrameMk id="5" creationId="{FAB2CF7E-A79F-41A3-9BA2-A25226834AF9}"/>
          </ac:graphicFrameMkLst>
        </pc:graphicFrameChg>
        <pc:graphicFrameChg chg="add del">
          <ac:chgData name="臧 雷" userId="0d29c245861bfd9a" providerId="LiveId" clId="{7A4F95BA-2E7E-4C33-9514-95E88FDB2899}" dt="2019-07-06T13:27:33.126" v="5015" actId="478"/>
          <ac:graphicFrameMkLst>
            <pc:docMk/>
            <pc:sldMk cId="1204414731" sldId="696"/>
            <ac:graphicFrameMk id="6" creationId="{301A07D2-2239-4790-9A78-2FA9DB709BC2}"/>
          </ac:graphicFrameMkLst>
        </pc:graphicFrameChg>
        <pc:graphicFrameChg chg="add del">
          <ac:chgData name="臧 雷" userId="0d29c245861bfd9a" providerId="LiveId" clId="{7A4F95BA-2E7E-4C33-9514-95E88FDB2899}" dt="2019-07-06T13:28:09.151" v="5019"/>
          <ac:graphicFrameMkLst>
            <pc:docMk/>
            <pc:sldMk cId="1204414731" sldId="696"/>
            <ac:graphicFrameMk id="7" creationId="{6924B672-D141-4182-AC82-2047739D3AE2}"/>
          </ac:graphicFrameMkLst>
        </pc:graphicFrameChg>
        <pc:graphicFrameChg chg="add del mod modGraphic">
          <ac:chgData name="臧 雷" userId="0d29c245861bfd9a" providerId="LiveId" clId="{7A4F95BA-2E7E-4C33-9514-95E88FDB2899}" dt="2019-07-06T13:29:48.060" v="5050" actId="478"/>
          <ac:graphicFrameMkLst>
            <pc:docMk/>
            <pc:sldMk cId="1204414731" sldId="696"/>
            <ac:graphicFrameMk id="8" creationId="{B8816231-9E3F-4600-966C-80EC32A76D0B}"/>
          </ac:graphicFrameMkLst>
        </pc:graphicFrameChg>
        <pc:picChg chg="add mod">
          <ac:chgData name="臧 雷" userId="0d29c245861bfd9a" providerId="LiveId" clId="{7A4F95BA-2E7E-4C33-9514-95E88FDB2899}" dt="2019-07-06T13:45:22.797" v="5140" actId="1076"/>
          <ac:picMkLst>
            <pc:docMk/>
            <pc:sldMk cId="1204414731" sldId="696"/>
            <ac:picMk id="3" creationId="{2498CBF1-177E-479F-ABD9-4F7C995FE207}"/>
          </ac:picMkLst>
        </pc:picChg>
        <pc:picChg chg="add del mod">
          <ac:chgData name="臧 雷" userId="0d29c245861bfd9a" providerId="LiveId" clId="{7A4F95BA-2E7E-4C33-9514-95E88FDB2899}" dt="2019-07-18T03:27:07.284" v="14679" actId="478"/>
          <ac:picMkLst>
            <pc:docMk/>
            <pc:sldMk cId="1204414731" sldId="696"/>
            <ac:picMk id="5" creationId="{A949657C-3CB4-492E-92EC-0AD41A3445DC}"/>
          </ac:picMkLst>
        </pc:picChg>
        <pc:picChg chg="add mod ord">
          <ac:chgData name="臧 雷" userId="0d29c245861bfd9a" providerId="LiveId" clId="{7A4F95BA-2E7E-4C33-9514-95E88FDB2899}" dt="2019-07-18T03:27:25.193" v="14685" actId="1076"/>
          <ac:picMkLst>
            <pc:docMk/>
            <pc:sldMk cId="1204414731" sldId="696"/>
            <ac:picMk id="6" creationId="{43229425-CC89-421D-A946-124AFF53C382}"/>
          </ac:picMkLst>
        </pc:picChg>
        <pc:picChg chg="add del mod">
          <ac:chgData name="臧 雷" userId="0d29c245861bfd9a" providerId="LiveId" clId="{7A4F95BA-2E7E-4C33-9514-95E88FDB2899}" dt="2019-07-17T15:06:54.093" v="14626" actId="478"/>
          <ac:picMkLst>
            <pc:docMk/>
            <pc:sldMk cId="1204414731" sldId="696"/>
            <ac:picMk id="10" creationId="{92C3C95E-7AD4-437E-AF42-1DE297AA33DA}"/>
          </ac:picMkLst>
        </pc:picChg>
        <pc:picChg chg="add mod">
          <ac:chgData name="臧 雷" userId="0d29c245861bfd9a" providerId="LiveId" clId="{7A4F95BA-2E7E-4C33-9514-95E88FDB2899}" dt="2019-07-18T03:27:42.106" v="14687" actId="1076"/>
          <ac:picMkLst>
            <pc:docMk/>
            <pc:sldMk cId="1204414731" sldId="696"/>
            <ac:picMk id="11" creationId="{CAB6CA67-C90C-4DB4-9F17-317CFFB16A9B}"/>
          </ac:picMkLst>
        </pc:picChg>
      </pc:sldChg>
      <pc:sldChg chg="addSp delSp modSp add">
        <pc:chgData name="臧 雷" userId="0d29c245861bfd9a" providerId="LiveId" clId="{7A4F95BA-2E7E-4C33-9514-95E88FDB2899}" dt="2019-07-18T03:28:45.282" v="14697" actId="1076"/>
        <pc:sldMkLst>
          <pc:docMk/>
          <pc:sldMk cId="2868719867" sldId="697"/>
        </pc:sldMkLst>
        <pc:spChg chg="add mod">
          <ac:chgData name="臧 雷" userId="0d29c245861bfd9a" providerId="LiveId" clId="{7A4F95BA-2E7E-4C33-9514-95E88FDB2899}" dt="2019-07-18T03:28:45.282" v="14697" actId="1076"/>
          <ac:spMkLst>
            <pc:docMk/>
            <pc:sldMk cId="2868719867" sldId="697"/>
            <ac:spMk id="8" creationId="{4972ABFD-24C2-4E08-A021-44CD045C8431}"/>
          </ac:spMkLst>
        </pc:spChg>
        <pc:spChg chg="mod">
          <ac:chgData name="臧 雷" userId="0d29c245861bfd9a" providerId="LiveId" clId="{7A4F95BA-2E7E-4C33-9514-95E88FDB2899}" dt="2019-07-17T12:19:52.194" v="13644" actId="255"/>
          <ac:spMkLst>
            <pc:docMk/>
            <pc:sldMk cId="2868719867" sldId="697"/>
            <ac:spMk id="9" creationId="{0198A065-0232-49A1-BE9F-F8870A7975A2}"/>
          </ac:spMkLst>
        </pc:spChg>
        <pc:spChg chg="add mod">
          <ac:chgData name="臧 雷" userId="0d29c245861bfd9a" providerId="LiveId" clId="{7A4F95BA-2E7E-4C33-9514-95E88FDB2899}" dt="2019-07-17T14:38:27.875" v="14612" actId="1076"/>
          <ac:spMkLst>
            <pc:docMk/>
            <pc:sldMk cId="2868719867" sldId="697"/>
            <ac:spMk id="10" creationId="{76F79001-6A1F-41DF-8A42-1D8AC23574C2}"/>
          </ac:spMkLst>
        </pc:spChg>
        <pc:picChg chg="del">
          <ac:chgData name="臧 雷" userId="0d29c245861bfd9a" providerId="LiveId" clId="{7A4F95BA-2E7E-4C33-9514-95E88FDB2899}" dt="2019-07-06T13:41:26.323" v="5115" actId="478"/>
          <ac:picMkLst>
            <pc:docMk/>
            <pc:sldMk cId="2868719867" sldId="697"/>
            <ac:picMk id="3" creationId="{2498CBF1-177E-479F-ABD9-4F7C995FE207}"/>
          </ac:picMkLst>
        </pc:picChg>
        <pc:picChg chg="add del mod ord modCrop">
          <ac:chgData name="臧 雷" userId="0d29c245861bfd9a" providerId="LiveId" clId="{7A4F95BA-2E7E-4C33-9514-95E88FDB2899}" dt="2019-07-18T03:28:13.179" v="14690" actId="478"/>
          <ac:picMkLst>
            <pc:docMk/>
            <pc:sldMk cId="2868719867" sldId="697"/>
            <ac:picMk id="3" creationId="{CA4E6A05-945F-45BA-9050-91C378A1486A}"/>
          </ac:picMkLst>
        </pc:picChg>
        <pc:picChg chg="add del mod">
          <ac:chgData name="臧 雷" userId="0d29c245861bfd9a" providerId="LiveId" clId="{7A4F95BA-2E7E-4C33-9514-95E88FDB2899}" dt="2019-07-06T13:42:25.539" v="5123" actId="478"/>
          <ac:picMkLst>
            <pc:docMk/>
            <pc:sldMk cId="2868719867" sldId="697"/>
            <ac:picMk id="4" creationId="{911F1997-4E0F-453A-A551-EDB4EE8C23B4}"/>
          </ac:picMkLst>
        </pc:picChg>
        <pc:picChg chg="add mod ord">
          <ac:chgData name="臧 雷" userId="0d29c245861bfd9a" providerId="LiveId" clId="{7A4F95BA-2E7E-4C33-9514-95E88FDB2899}" dt="2019-07-18T03:28:37.425" v="14696" actId="14100"/>
          <ac:picMkLst>
            <pc:docMk/>
            <pc:sldMk cId="2868719867" sldId="697"/>
            <ac:picMk id="4" creationId="{CC9E88AA-D286-4246-847D-984F07CDE4E1}"/>
          </ac:picMkLst>
        </pc:picChg>
        <pc:picChg chg="add mod">
          <ac:chgData name="臧 雷" userId="0d29c245861bfd9a" providerId="LiveId" clId="{7A4F95BA-2E7E-4C33-9514-95E88FDB2899}" dt="2019-07-17T12:20:12.593" v="13649" actId="1076"/>
          <ac:picMkLst>
            <pc:docMk/>
            <pc:sldMk cId="2868719867" sldId="697"/>
            <ac:picMk id="5" creationId="{EE8ECB36-4895-42B6-8F99-F15CF822BEDD}"/>
          </ac:picMkLst>
        </pc:picChg>
        <pc:picChg chg="add del mod">
          <ac:chgData name="臧 雷" userId="0d29c245861bfd9a" providerId="LiveId" clId="{7A4F95BA-2E7E-4C33-9514-95E88FDB2899}" dt="2019-07-17T15:07:47.942" v="14634" actId="478"/>
          <ac:picMkLst>
            <pc:docMk/>
            <pc:sldMk cId="2868719867" sldId="697"/>
            <ac:picMk id="6" creationId="{49AC136C-AA7E-4FEB-98A0-39B98A84F65A}"/>
          </ac:picMkLst>
        </pc:picChg>
        <pc:picChg chg="add mod">
          <ac:chgData name="臧 雷" userId="0d29c245861bfd9a" providerId="LiveId" clId="{7A4F95BA-2E7E-4C33-9514-95E88FDB2899}" dt="2019-07-17T12:19:58.643" v="13645" actId="1076"/>
          <ac:picMkLst>
            <pc:docMk/>
            <pc:sldMk cId="2868719867" sldId="697"/>
            <ac:picMk id="7" creationId="{ECB0733D-7BC8-4A62-AAC8-7B278ED769B8}"/>
          </ac:picMkLst>
        </pc:picChg>
        <pc:picChg chg="del">
          <ac:chgData name="臧 雷" userId="0d29c245861bfd9a" providerId="LiveId" clId="{7A4F95BA-2E7E-4C33-9514-95E88FDB2899}" dt="2019-07-06T13:42:17.791" v="5122" actId="478"/>
          <ac:picMkLst>
            <pc:docMk/>
            <pc:sldMk cId="2868719867" sldId="697"/>
            <ac:picMk id="10" creationId="{92C3C95E-7AD4-437E-AF42-1DE297AA33DA}"/>
          </ac:picMkLst>
        </pc:picChg>
        <pc:picChg chg="del">
          <ac:chgData name="臧 雷" userId="0d29c245861bfd9a" providerId="LiveId" clId="{7A4F95BA-2E7E-4C33-9514-95E88FDB2899}" dt="2019-07-06T13:44:09.667" v="5130" actId="478"/>
          <ac:picMkLst>
            <pc:docMk/>
            <pc:sldMk cId="2868719867" sldId="697"/>
            <ac:picMk id="11" creationId="{CAB6CA67-C90C-4DB4-9F17-317CFFB16A9B}"/>
          </ac:picMkLst>
        </pc:picChg>
      </pc:sldChg>
      <pc:sldChg chg="addSp delSp modSp add">
        <pc:chgData name="臧 雷" userId="0d29c245861bfd9a" providerId="LiveId" clId="{7A4F95BA-2E7E-4C33-9514-95E88FDB2899}" dt="2019-07-18T03:29:25.128" v="14702" actId="1076"/>
        <pc:sldMkLst>
          <pc:docMk/>
          <pc:sldMk cId="3590100369" sldId="698"/>
        </pc:sldMkLst>
        <pc:spChg chg="add mod">
          <ac:chgData name="臧 雷" userId="0d29c245861bfd9a" providerId="LiveId" clId="{7A4F95BA-2E7E-4C33-9514-95E88FDB2899}" dt="2019-07-17T15:09:52.027" v="14660" actId="14100"/>
          <ac:spMkLst>
            <pc:docMk/>
            <pc:sldMk cId="3590100369" sldId="698"/>
            <ac:spMk id="7" creationId="{1DC7BE08-E03F-4ABE-9744-0163BE4675A4}"/>
          </ac:spMkLst>
        </pc:spChg>
        <pc:spChg chg="mod">
          <ac:chgData name="臧 雷" userId="0d29c245861bfd9a" providerId="LiveId" clId="{7A4F95BA-2E7E-4C33-9514-95E88FDB2899}" dt="2019-07-17T15:09:24.212" v="14656" actId="20577"/>
          <ac:spMkLst>
            <pc:docMk/>
            <pc:sldMk cId="3590100369" sldId="698"/>
            <ac:spMk id="9" creationId="{0198A065-0232-49A1-BE9F-F8870A7975A2}"/>
          </ac:spMkLst>
        </pc:spChg>
        <pc:spChg chg="add mod">
          <ac:chgData name="臧 雷" userId="0d29c245861bfd9a" providerId="LiveId" clId="{7A4F95BA-2E7E-4C33-9514-95E88FDB2899}" dt="2019-07-17T14:38:44.360" v="14614" actId="1076"/>
          <ac:spMkLst>
            <pc:docMk/>
            <pc:sldMk cId="3590100369" sldId="698"/>
            <ac:spMk id="10" creationId="{07381187-16C0-4BBB-89EF-8D7F8359FA70}"/>
          </ac:spMkLst>
        </pc:spChg>
        <pc:picChg chg="add del mod">
          <ac:chgData name="臧 雷" userId="0d29c245861bfd9a" providerId="LiveId" clId="{7A4F95BA-2E7E-4C33-9514-95E88FDB2899}" dt="2019-07-17T15:09:04.697" v="14645" actId="478"/>
          <ac:picMkLst>
            <pc:docMk/>
            <pc:sldMk cId="3590100369" sldId="698"/>
            <ac:picMk id="3" creationId="{9E03F47C-2B67-41C5-BA6B-6E122E17E251}"/>
          </ac:picMkLst>
        </pc:picChg>
        <pc:picChg chg="add mod ord">
          <ac:chgData name="臧 雷" userId="0d29c245861bfd9a" providerId="LiveId" clId="{7A4F95BA-2E7E-4C33-9514-95E88FDB2899}" dt="2019-07-18T03:29:25.128" v="14702" actId="1076"/>
          <ac:picMkLst>
            <pc:docMk/>
            <pc:sldMk cId="3590100369" sldId="698"/>
            <ac:picMk id="3" creationId="{C253C63D-72A9-49F5-8AB4-C00A158573F4}"/>
          </ac:picMkLst>
        </pc:picChg>
        <pc:picChg chg="add mod">
          <ac:chgData name="臧 雷" userId="0d29c245861bfd9a" providerId="LiveId" clId="{7A4F95BA-2E7E-4C33-9514-95E88FDB2899}" dt="2019-07-17T12:20:28.223" v="13651" actId="1076"/>
          <ac:picMkLst>
            <pc:docMk/>
            <pc:sldMk cId="3590100369" sldId="698"/>
            <ac:picMk id="4" creationId="{E84D18BC-1E3D-461F-9690-9653BA2E76E6}"/>
          </ac:picMkLst>
        </pc:picChg>
        <pc:picChg chg="add del mod ord">
          <ac:chgData name="臧 雷" userId="0d29c245861bfd9a" providerId="LiveId" clId="{7A4F95BA-2E7E-4C33-9514-95E88FDB2899}" dt="2019-07-18T03:29:14.996" v="14698" actId="478"/>
          <ac:picMkLst>
            <pc:docMk/>
            <pc:sldMk cId="3590100369" sldId="698"/>
            <ac:picMk id="5" creationId="{8E212C10-9FC6-45A4-AD0C-6A139843DB81}"/>
          </ac:picMkLst>
        </pc:picChg>
        <pc:picChg chg="del">
          <ac:chgData name="臧 雷" userId="0d29c245861bfd9a" providerId="LiveId" clId="{7A4F95BA-2E7E-4C33-9514-95E88FDB2899}" dt="2019-07-06T13:48:57.699" v="5183" actId="478"/>
          <ac:picMkLst>
            <pc:docMk/>
            <pc:sldMk cId="3590100369" sldId="698"/>
            <ac:picMk id="5" creationId="{EE8ECB36-4895-42B6-8F99-F15CF822BEDD}"/>
          </ac:picMkLst>
        </pc:picChg>
        <pc:picChg chg="del">
          <ac:chgData name="臧 雷" userId="0d29c245861bfd9a" providerId="LiveId" clId="{7A4F95BA-2E7E-4C33-9514-95E88FDB2899}" dt="2019-07-06T13:48:16.924" v="5177" actId="478"/>
          <ac:picMkLst>
            <pc:docMk/>
            <pc:sldMk cId="3590100369" sldId="698"/>
            <ac:picMk id="6" creationId="{49AC136C-AA7E-4FEB-98A0-39B98A84F65A}"/>
          </ac:picMkLst>
        </pc:picChg>
        <pc:picChg chg="del">
          <ac:chgData name="臧 雷" userId="0d29c245861bfd9a" providerId="LiveId" clId="{7A4F95BA-2E7E-4C33-9514-95E88FDB2899}" dt="2019-07-06T13:49:44.578" v="5192" actId="478"/>
          <ac:picMkLst>
            <pc:docMk/>
            <pc:sldMk cId="3590100369" sldId="698"/>
            <ac:picMk id="7" creationId="{ECB0733D-7BC8-4A62-AAC8-7B278ED769B8}"/>
          </ac:picMkLst>
        </pc:picChg>
        <pc:picChg chg="add mod">
          <ac:chgData name="臧 雷" userId="0d29c245861bfd9a" providerId="LiveId" clId="{7A4F95BA-2E7E-4C33-9514-95E88FDB2899}" dt="2019-07-17T12:20:31.224" v="13653" actId="1076"/>
          <ac:picMkLst>
            <pc:docMk/>
            <pc:sldMk cId="3590100369" sldId="698"/>
            <ac:picMk id="8" creationId="{3C1889DC-CBD0-43BA-8536-4138AE7AB80A}"/>
          </ac:picMkLst>
        </pc:picChg>
      </pc:sldChg>
      <pc:sldChg chg="addSp delSp modSp add">
        <pc:chgData name="臧 雷" userId="0d29c245861bfd9a" providerId="LiveId" clId="{7A4F95BA-2E7E-4C33-9514-95E88FDB2899}" dt="2019-07-18T03:30:07.377" v="14714" actId="14100"/>
        <pc:sldMkLst>
          <pc:docMk/>
          <pc:sldMk cId="1533387997" sldId="699"/>
        </pc:sldMkLst>
        <pc:spChg chg="add mod">
          <ac:chgData name="臧 雷" userId="0d29c245861bfd9a" providerId="LiveId" clId="{7A4F95BA-2E7E-4C33-9514-95E88FDB2899}" dt="2019-07-18T03:30:07.377" v="14714" actId="14100"/>
          <ac:spMkLst>
            <pc:docMk/>
            <pc:sldMk cId="1533387997" sldId="699"/>
            <ac:spMk id="8" creationId="{17200481-070D-4C3F-93D8-3AA575814B9E}"/>
          </ac:spMkLst>
        </pc:spChg>
        <pc:spChg chg="mod">
          <ac:chgData name="臧 雷" userId="0d29c245861bfd9a" providerId="LiveId" clId="{7A4F95BA-2E7E-4C33-9514-95E88FDB2899}" dt="2019-07-18T03:29:47.116" v="14708" actId="20577"/>
          <ac:spMkLst>
            <pc:docMk/>
            <pc:sldMk cId="1533387997" sldId="699"/>
            <ac:spMk id="9" creationId="{0198A065-0232-49A1-BE9F-F8870A7975A2}"/>
          </ac:spMkLst>
        </pc:spChg>
        <pc:spChg chg="add mod">
          <ac:chgData name="臧 雷" userId="0d29c245861bfd9a" providerId="LiveId" clId="{7A4F95BA-2E7E-4C33-9514-95E88FDB2899}" dt="2019-07-17T14:39:31.575" v="14621" actId="1076"/>
          <ac:spMkLst>
            <pc:docMk/>
            <pc:sldMk cId="1533387997" sldId="699"/>
            <ac:spMk id="10" creationId="{2D3A5F13-69CC-4DFD-8256-65B2AEE15551}"/>
          </ac:spMkLst>
        </pc:spChg>
        <pc:picChg chg="add del mod ord">
          <ac:chgData name="臧 雷" userId="0d29c245861bfd9a" providerId="LiveId" clId="{7A4F95BA-2E7E-4C33-9514-95E88FDB2899}" dt="2019-07-18T03:29:48.753" v="14709" actId="478"/>
          <ac:picMkLst>
            <pc:docMk/>
            <pc:sldMk cId="1533387997" sldId="699"/>
            <ac:picMk id="3" creationId="{34E309B3-3C46-44D8-8CE2-0743D8BEF4DC}"/>
          </ac:picMkLst>
        </pc:picChg>
        <pc:picChg chg="del">
          <ac:chgData name="臧 雷" userId="0d29c245861bfd9a" providerId="LiveId" clId="{7A4F95BA-2E7E-4C33-9514-95E88FDB2899}" dt="2019-07-06T13:52:17.630" v="5220" actId="478"/>
          <ac:picMkLst>
            <pc:docMk/>
            <pc:sldMk cId="1533387997" sldId="699"/>
            <ac:picMk id="3" creationId="{9E03F47C-2B67-41C5-BA6B-6E122E17E251}"/>
          </ac:picMkLst>
        </pc:picChg>
        <pc:picChg chg="add mod ord">
          <ac:chgData name="臧 雷" userId="0d29c245861bfd9a" providerId="LiveId" clId="{7A4F95BA-2E7E-4C33-9514-95E88FDB2899}" dt="2019-07-18T03:29:58.104" v="14713" actId="1076"/>
          <ac:picMkLst>
            <pc:docMk/>
            <pc:sldMk cId="1533387997" sldId="699"/>
            <ac:picMk id="4" creationId="{7E6CFD58-86A9-4361-9CF9-A645639F27E4}"/>
          </ac:picMkLst>
        </pc:picChg>
        <pc:picChg chg="del">
          <ac:chgData name="臧 雷" userId="0d29c245861bfd9a" providerId="LiveId" clId="{7A4F95BA-2E7E-4C33-9514-95E88FDB2899}" dt="2019-07-06T13:51:36.581" v="5213" actId="478"/>
          <ac:picMkLst>
            <pc:docMk/>
            <pc:sldMk cId="1533387997" sldId="699"/>
            <ac:picMk id="4" creationId="{E84D18BC-1E3D-461F-9690-9653BA2E76E6}"/>
          </ac:picMkLst>
        </pc:picChg>
        <pc:picChg chg="add mod">
          <ac:chgData name="臧 雷" userId="0d29c245861bfd9a" providerId="LiveId" clId="{7A4F95BA-2E7E-4C33-9514-95E88FDB2899}" dt="2019-07-17T12:20:50.731" v="13657" actId="1076"/>
          <ac:picMkLst>
            <pc:docMk/>
            <pc:sldMk cId="1533387997" sldId="699"/>
            <ac:picMk id="5" creationId="{06B140E7-21F0-45D0-8939-62C361E57E8E}"/>
          </ac:picMkLst>
        </pc:picChg>
        <pc:picChg chg="add del mod">
          <ac:chgData name="臧 雷" userId="0d29c245861bfd9a" providerId="LiveId" clId="{7A4F95BA-2E7E-4C33-9514-95E88FDB2899}" dt="2019-07-17T15:10:16.042" v="14661" actId="478"/>
          <ac:picMkLst>
            <pc:docMk/>
            <pc:sldMk cId="1533387997" sldId="699"/>
            <ac:picMk id="6" creationId="{9CD40721-3799-4AA3-9C38-ACF2BB0CD803}"/>
          </ac:picMkLst>
        </pc:picChg>
        <pc:picChg chg="add mod">
          <ac:chgData name="臧 雷" userId="0d29c245861bfd9a" providerId="LiveId" clId="{7A4F95BA-2E7E-4C33-9514-95E88FDB2899}" dt="2019-07-17T14:39:24.993" v="14620" actId="1076"/>
          <ac:picMkLst>
            <pc:docMk/>
            <pc:sldMk cId="1533387997" sldId="699"/>
            <ac:picMk id="7" creationId="{27E4F20B-6502-4123-9A37-F4147F7B19D7}"/>
          </ac:picMkLst>
        </pc:picChg>
        <pc:picChg chg="del">
          <ac:chgData name="臧 雷" userId="0d29c245861bfd9a" providerId="LiveId" clId="{7A4F95BA-2E7E-4C33-9514-95E88FDB2899}" dt="2019-07-06T13:53:13.874" v="5228" actId="478"/>
          <ac:picMkLst>
            <pc:docMk/>
            <pc:sldMk cId="1533387997" sldId="699"/>
            <ac:picMk id="8" creationId="{3C1889DC-CBD0-43BA-8536-4138AE7AB80A}"/>
          </ac:picMkLst>
        </pc:picChg>
      </pc:sldChg>
      <pc:sldChg chg="addSp delSp modSp add">
        <pc:chgData name="臧 雷" userId="0d29c245861bfd9a" providerId="LiveId" clId="{7A4F95BA-2E7E-4C33-9514-95E88FDB2899}" dt="2019-07-18T03:30:46.679" v="14728" actId="1076"/>
        <pc:sldMkLst>
          <pc:docMk/>
          <pc:sldMk cId="4153502169" sldId="700"/>
        </pc:sldMkLst>
        <pc:spChg chg="add mod">
          <ac:chgData name="臧 雷" userId="0d29c245861bfd9a" providerId="LiveId" clId="{7A4F95BA-2E7E-4C33-9514-95E88FDB2899}" dt="2019-07-17T15:11:13.154" v="14674" actId="1076"/>
          <ac:spMkLst>
            <pc:docMk/>
            <pc:sldMk cId="4153502169" sldId="700"/>
            <ac:spMk id="7" creationId="{F90FE76F-F3DD-41DC-96F1-005D4F74FB15}"/>
          </ac:spMkLst>
        </pc:spChg>
        <pc:spChg chg="mod">
          <ac:chgData name="臧 雷" userId="0d29c245861bfd9a" providerId="LiveId" clId="{7A4F95BA-2E7E-4C33-9514-95E88FDB2899}" dt="2019-07-18T03:30:36.047" v="14725" actId="20577"/>
          <ac:spMkLst>
            <pc:docMk/>
            <pc:sldMk cId="4153502169" sldId="700"/>
            <ac:spMk id="9" creationId="{0198A065-0232-49A1-BE9F-F8870A7975A2}"/>
          </ac:spMkLst>
        </pc:spChg>
        <pc:spChg chg="add mod">
          <ac:chgData name="臧 雷" userId="0d29c245861bfd9a" providerId="LiveId" clId="{7A4F95BA-2E7E-4C33-9514-95E88FDB2899}" dt="2019-07-17T14:40:01.950" v="14624" actId="1076"/>
          <ac:spMkLst>
            <pc:docMk/>
            <pc:sldMk cId="4153502169" sldId="700"/>
            <ac:spMk id="10" creationId="{DEB00096-DFE9-4C1D-B7D1-8E1AA3373B22}"/>
          </ac:spMkLst>
        </pc:spChg>
        <pc:picChg chg="add mod">
          <ac:chgData name="臧 雷" userId="0d29c245861bfd9a" providerId="LiveId" clId="{7A4F95BA-2E7E-4C33-9514-95E88FDB2899}" dt="2019-07-17T12:21:18.429" v="13661" actId="1076"/>
          <ac:picMkLst>
            <pc:docMk/>
            <pc:sldMk cId="4153502169" sldId="700"/>
            <ac:picMk id="3" creationId="{D717E0F2-DCA6-43A0-8CC7-21F48B7B635F}"/>
          </ac:picMkLst>
        </pc:picChg>
        <pc:picChg chg="add del mod">
          <ac:chgData name="臧 雷" userId="0d29c245861bfd9a" providerId="LiveId" clId="{7A4F95BA-2E7E-4C33-9514-95E88FDB2899}" dt="2019-07-17T15:10:58.521" v="14669" actId="478"/>
          <ac:picMkLst>
            <pc:docMk/>
            <pc:sldMk cId="4153502169" sldId="700"/>
            <ac:picMk id="4" creationId="{B00F172B-029D-4B16-81E2-492EF81BFC82}"/>
          </ac:picMkLst>
        </pc:picChg>
        <pc:picChg chg="add mod ord">
          <ac:chgData name="臧 雷" userId="0d29c245861bfd9a" providerId="LiveId" clId="{7A4F95BA-2E7E-4C33-9514-95E88FDB2899}" dt="2019-07-18T03:30:46.679" v="14728" actId="1076"/>
          <ac:picMkLst>
            <pc:docMk/>
            <pc:sldMk cId="4153502169" sldId="700"/>
            <ac:picMk id="4" creationId="{EAC5A4BC-D6BC-4DDB-81FE-F262C0C79564}"/>
          </ac:picMkLst>
        </pc:picChg>
        <pc:picChg chg="del">
          <ac:chgData name="臧 雷" userId="0d29c245861bfd9a" providerId="LiveId" clId="{7A4F95BA-2E7E-4C33-9514-95E88FDB2899}" dt="2019-07-06T13:54:09.254" v="5260" actId="478"/>
          <ac:picMkLst>
            <pc:docMk/>
            <pc:sldMk cId="4153502169" sldId="700"/>
            <ac:picMk id="5" creationId="{06B140E7-21F0-45D0-8939-62C361E57E8E}"/>
          </ac:picMkLst>
        </pc:picChg>
        <pc:picChg chg="add del mod ord">
          <ac:chgData name="臧 雷" userId="0d29c245861bfd9a" providerId="LiveId" clId="{7A4F95BA-2E7E-4C33-9514-95E88FDB2899}" dt="2019-07-18T03:30:24.196" v="14715" actId="478"/>
          <ac:picMkLst>
            <pc:docMk/>
            <pc:sldMk cId="4153502169" sldId="700"/>
            <ac:picMk id="5" creationId="{53458789-9EB4-4F4F-8534-9B9AFCC94FAE}"/>
          </ac:picMkLst>
        </pc:picChg>
        <pc:picChg chg="del">
          <ac:chgData name="臧 雷" userId="0d29c245861bfd9a" providerId="LiveId" clId="{7A4F95BA-2E7E-4C33-9514-95E88FDB2899}" dt="2019-07-06T13:54:22.567" v="5266" actId="478"/>
          <ac:picMkLst>
            <pc:docMk/>
            <pc:sldMk cId="4153502169" sldId="700"/>
            <ac:picMk id="6" creationId="{9CD40721-3799-4AA3-9C38-ACF2BB0CD803}"/>
          </ac:picMkLst>
        </pc:picChg>
        <pc:picChg chg="del">
          <ac:chgData name="臧 雷" userId="0d29c245861bfd9a" providerId="LiveId" clId="{7A4F95BA-2E7E-4C33-9514-95E88FDB2899}" dt="2019-07-06T13:54:51.808" v="5270" actId="478"/>
          <ac:picMkLst>
            <pc:docMk/>
            <pc:sldMk cId="4153502169" sldId="700"/>
            <ac:picMk id="7" creationId="{27E4F20B-6502-4123-9A37-F4147F7B19D7}"/>
          </ac:picMkLst>
        </pc:picChg>
        <pc:picChg chg="add mod">
          <ac:chgData name="臧 雷" userId="0d29c245861bfd9a" providerId="LiveId" clId="{7A4F95BA-2E7E-4C33-9514-95E88FDB2899}" dt="2019-07-17T12:21:09.752" v="13659" actId="1076"/>
          <ac:picMkLst>
            <pc:docMk/>
            <pc:sldMk cId="4153502169" sldId="700"/>
            <ac:picMk id="8" creationId="{6EA19CB0-BE3A-4CC2-B4AD-195E435A30DC}"/>
          </ac:picMkLst>
        </pc:picChg>
      </pc:sldChg>
      <pc:sldChg chg="delSp modSp add">
        <pc:chgData name="臧 雷" userId="0d29c245861bfd9a" providerId="LiveId" clId="{7A4F95BA-2E7E-4C33-9514-95E88FDB2899}" dt="2019-07-17T12:21:43.847" v="13663" actId="14100"/>
        <pc:sldMkLst>
          <pc:docMk/>
          <pc:sldMk cId="4077453709" sldId="701"/>
        </pc:sldMkLst>
        <pc:spChg chg="mod">
          <ac:chgData name="臧 雷" userId="0d29c245861bfd9a" providerId="LiveId" clId="{7A4F95BA-2E7E-4C33-9514-95E88FDB2899}" dt="2019-07-17T12:21:43.847" v="13663" actId="14100"/>
          <ac:spMkLst>
            <pc:docMk/>
            <pc:sldMk cId="4077453709" sldId="701"/>
            <ac:spMk id="9" creationId="{0198A065-0232-49A1-BE9F-F8870A7975A2}"/>
          </ac:spMkLst>
        </pc:spChg>
        <pc:picChg chg="del">
          <ac:chgData name="臧 雷" userId="0d29c245861bfd9a" providerId="LiveId" clId="{7A4F95BA-2E7E-4C33-9514-95E88FDB2899}" dt="2019-07-06T13:55:40.363" v="5275" actId="478"/>
          <ac:picMkLst>
            <pc:docMk/>
            <pc:sldMk cId="4077453709" sldId="701"/>
            <ac:picMk id="3" creationId="{D717E0F2-DCA6-43A0-8CC7-21F48B7B635F}"/>
          </ac:picMkLst>
        </pc:picChg>
        <pc:picChg chg="del">
          <ac:chgData name="臧 雷" userId="0d29c245861bfd9a" providerId="LiveId" clId="{7A4F95BA-2E7E-4C33-9514-95E88FDB2899}" dt="2019-07-06T13:55:41.952" v="5276" actId="478"/>
          <ac:picMkLst>
            <pc:docMk/>
            <pc:sldMk cId="4077453709" sldId="701"/>
            <ac:picMk id="4" creationId="{B00F172B-029D-4B16-81E2-492EF81BFC82}"/>
          </ac:picMkLst>
        </pc:picChg>
        <pc:picChg chg="del">
          <ac:chgData name="臧 雷" userId="0d29c245861bfd9a" providerId="LiveId" clId="{7A4F95BA-2E7E-4C33-9514-95E88FDB2899}" dt="2019-07-06T13:55:43.365" v="5277" actId="478"/>
          <ac:picMkLst>
            <pc:docMk/>
            <pc:sldMk cId="4077453709" sldId="701"/>
            <ac:picMk id="8" creationId="{6EA19CB0-BE3A-4CC2-B4AD-195E435A30DC}"/>
          </ac:picMkLst>
        </pc:picChg>
      </pc:sldChg>
      <pc:sldChg chg="addSp delSp modSp add">
        <pc:chgData name="臧 雷" userId="0d29c245861bfd9a" providerId="LiveId" clId="{7A4F95BA-2E7E-4C33-9514-95E88FDB2899}" dt="2019-07-17T12:22:14.388" v="13671" actId="1076"/>
        <pc:sldMkLst>
          <pc:docMk/>
          <pc:sldMk cId="1443433812" sldId="702"/>
        </pc:sldMkLst>
        <pc:spChg chg="mod">
          <ac:chgData name="臧 雷" userId="0d29c245861bfd9a" providerId="LiveId" clId="{7A4F95BA-2E7E-4C33-9514-95E88FDB2899}" dt="2019-07-17T12:21:58.709" v="13665" actId="255"/>
          <ac:spMkLst>
            <pc:docMk/>
            <pc:sldMk cId="1443433812" sldId="702"/>
            <ac:spMk id="9" creationId="{0198A065-0232-49A1-BE9F-F8870A7975A2}"/>
          </ac:spMkLst>
        </pc:spChg>
        <pc:picChg chg="del">
          <ac:chgData name="臧 雷" userId="0d29c245861bfd9a" providerId="LiveId" clId="{7A4F95BA-2E7E-4C33-9514-95E88FDB2899}" dt="2019-07-06T14:14:43.138" v="5765" actId="478"/>
          <ac:picMkLst>
            <pc:docMk/>
            <pc:sldMk cId="1443433812" sldId="702"/>
            <ac:picMk id="3" creationId="{D717E0F2-DCA6-43A0-8CC7-21F48B7B635F}"/>
          </ac:picMkLst>
        </pc:picChg>
        <pc:picChg chg="del">
          <ac:chgData name="臧 雷" userId="0d29c245861bfd9a" providerId="LiveId" clId="{7A4F95BA-2E7E-4C33-9514-95E88FDB2899}" dt="2019-07-06T14:14:40.381" v="5763" actId="478"/>
          <ac:picMkLst>
            <pc:docMk/>
            <pc:sldMk cId="1443433812" sldId="702"/>
            <ac:picMk id="4" creationId="{B00F172B-029D-4B16-81E2-492EF81BFC82}"/>
          </ac:picMkLst>
        </pc:picChg>
        <pc:picChg chg="add del mod">
          <ac:chgData name="臧 雷" userId="0d29c245861bfd9a" providerId="LiveId" clId="{7A4F95BA-2E7E-4C33-9514-95E88FDB2899}" dt="2019-07-06T14:25:33.478" v="6037" actId="478"/>
          <ac:picMkLst>
            <pc:docMk/>
            <pc:sldMk cId="1443433812" sldId="702"/>
            <ac:picMk id="5" creationId="{AF552426-E32D-4518-847A-D90B5AEA3309}"/>
          </ac:picMkLst>
        </pc:picChg>
        <pc:picChg chg="add del mod">
          <ac:chgData name="臧 雷" userId="0d29c245861bfd9a" providerId="LiveId" clId="{7A4F95BA-2E7E-4C33-9514-95E88FDB2899}" dt="2019-07-06T14:25:51.205" v="6042" actId="478"/>
          <ac:picMkLst>
            <pc:docMk/>
            <pc:sldMk cId="1443433812" sldId="702"/>
            <ac:picMk id="6" creationId="{7AE3E90E-5257-45F5-B48E-3C9EA34CBD87}"/>
          </ac:picMkLst>
        </pc:picChg>
        <pc:picChg chg="add mod">
          <ac:chgData name="臧 雷" userId="0d29c245861bfd9a" providerId="LiveId" clId="{7A4F95BA-2E7E-4C33-9514-95E88FDB2899}" dt="2019-07-17T12:22:08.229" v="13669" actId="1076"/>
          <ac:picMkLst>
            <pc:docMk/>
            <pc:sldMk cId="1443433812" sldId="702"/>
            <ac:picMk id="7" creationId="{BB8A0792-5E7A-4890-A598-7D9476FB683C}"/>
          </ac:picMkLst>
        </pc:picChg>
        <pc:picChg chg="del">
          <ac:chgData name="臧 雷" userId="0d29c245861bfd9a" providerId="LiveId" clId="{7A4F95BA-2E7E-4C33-9514-95E88FDB2899}" dt="2019-07-06T14:14:41.579" v="5764" actId="478"/>
          <ac:picMkLst>
            <pc:docMk/>
            <pc:sldMk cId="1443433812" sldId="702"/>
            <ac:picMk id="8" creationId="{6EA19CB0-BE3A-4CC2-B4AD-195E435A30DC}"/>
          </ac:picMkLst>
        </pc:picChg>
        <pc:picChg chg="add mod">
          <ac:chgData name="臧 雷" userId="0d29c245861bfd9a" providerId="LiveId" clId="{7A4F95BA-2E7E-4C33-9514-95E88FDB2899}" dt="2019-07-17T12:22:14.388" v="13671" actId="1076"/>
          <ac:picMkLst>
            <pc:docMk/>
            <pc:sldMk cId="1443433812" sldId="702"/>
            <ac:picMk id="10" creationId="{B2B4FA61-BECD-45F5-A1AD-678DBEE4F75C}"/>
          </ac:picMkLst>
        </pc:picChg>
      </pc:sldChg>
      <pc:sldChg chg="addSp delSp modSp add">
        <pc:chgData name="臧 雷" userId="0d29c245861bfd9a" providerId="LiveId" clId="{7A4F95BA-2E7E-4C33-9514-95E88FDB2899}" dt="2019-07-18T13:16:48" v="15039" actId="20577"/>
        <pc:sldMkLst>
          <pc:docMk/>
          <pc:sldMk cId="1271143439" sldId="708"/>
        </pc:sldMkLst>
        <pc:spChg chg="mod">
          <ac:chgData name="臧 雷" userId="0d29c245861bfd9a" providerId="LiveId" clId="{7A4F95BA-2E7E-4C33-9514-95E88FDB2899}" dt="2019-07-18T13:16:48" v="15039" actId="20577"/>
          <ac:spMkLst>
            <pc:docMk/>
            <pc:sldMk cId="1271143439" sldId="708"/>
            <ac:spMk id="9" creationId="{0198A065-0232-49A1-BE9F-F8870A7975A2}"/>
          </ac:spMkLst>
        </pc:spChg>
        <pc:picChg chg="add del mod">
          <ac:chgData name="臧 雷" userId="0d29c245861bfd9a" providerId="LiveId" clId="{7A4F95BA-2E7E-4C33-9514-95E88FDB2899}" dt="2019-07-17T12:22:53.207" v="13696" actId="478"/>
          <ac:picMkLst>
            <pc:docMk/>
            <pc:sldMk cId="1271143439" sldId="708"/>
            <ac:picMk id="3" creationId="{7CB9CB83-ED6A-4F24-A1A2-E2C1DCF109A2}"/>
          </ac:picMkLst>
        </pc:picChg>
        <pc:picChg chg="del">
          <ac:chgData name="臧 雷" userId="0d29c245861bfd9a" providerId="LiveId" clId="{7A4F95BA-2E7E-4C33-9514-95E88FDB2899}" dt="2019-07-06T14:29:35.202" v="6075" actId="478"/>
          <ac:picMkLst>
            <pc:docMk/>
            <pc:sldMk cId="1271143439" sldId="708"/>
            <ac:picMk id="7" creationId="{BB8A0792-5E7A-4890-A598-7D9476FB683C}"/>
          </ac:picMkLst>
        </pc:picChg>
        <pc:picChg chg="del">
          <ac:chgData name="臧 雷" userId="0d29c245861bfd9a" providerId="LiveId" clId="{7A4F95BA-2E7E-4C33-9514-95E88FDB2899}" dt="2019-07-06T14:29:36.362" v="6076" actId="478"/>
          <ac:picMkLst>
            <pc:docMk/>
            <pc:sldMk cId="1271143439" sldId="708"/>
            <ac:picMk id="10" creationId="{B2B4FA61-BECD-45F5-A1AD-678DBEE4F75C}"/>
          </ac:picMkLst>
        </pc:picChg>
      </pc:sldChg>
      <pc:sldChg chg="addSp delSp modSp add">
        <pc:chgData name="臧 雷" userId="0d29c245861bfd9a" providerId="LiveId" clId="{7A4F95BA-2E7E-4C33-9514-95E88FDB2899}" dt="2019-07-17T12:24:17.898" v="13710" actId="14100"/>
        <pc:sldMkLst>
          <pc:docMk/>
          <pc:sldMk cId="535845501" sldId="709"/>
        </pc:sldMkLst>
        <pc:spChg chg="add mod">
          <ac:chgData name="臧 雷" userId="0d29c245861bfd9a" providerId="LiveId" clId="{7A4F95BA-2E7E-4C33-9514-95E88FDB2899}" dt="2019-07-17T12:23:59.178" v="13708" actId="14100"/>
          <ac:spMkLst>
            <pc:docMk/>
            <pc:sldMk cId="535845501" sldId="709"/>
            <ac:spMk id="6" creationId="{A89F07C9-0B30-4D8E-B720-6224E356D312}"/>
          </ac:spMkLst>
        </pc:spChg>
        <pc:spChg chg="add mod">
          <ac:chgData name="臧 雷" userId="0d29c245861bfd9a" providerId="LiveId" clId="{7A4F95BA-2E7E-4C33-9514-95E88FDB2899}" dt="2019-07-17T12:24:17.898" v="13710" actId="14100"/>
          <ac:spMkLst>
            <pc:docMk/>
            <pc:sldMk cId="535845501" sldId="709"/>
            <ac:spMk id="7" creationId="{2C6209BC-28B5-4CB4-A604-D6AE2B43BC91}"/>
          </ac:spMkLst>
        </pc:spChg>
        <pc:spChg chg="mod">
          <ac:chgData name="臧 雷" userId="0d29c245861bfd9a" providerId="LiveId" clId="{7A4F95BA-2E7E-4C33-9514-95E88FDB2899}" dt="2019-07-17T12:23:21.155" v="13699" actId="255"/>
          <ac:spMkLst>
            <pc:docMk/>
            <pc:sldMk cId="535845501" sldId="709"/>
            <ac:spMk id="9" creationId="{0198A065-0232-49A1-BE9F-F8870A7975A2}"/>
          </ac:spMkLst>
        </pc:spChg>
        <pc:picChg chg="mod">
          <ac:chgData name="臧 雷" userId="0d29c245861bfd9a" providerId="LiveId" clId="{7A4F95BA-2E7E-4C33-9514-95E88FDB2899}" dt="2019-07-17T12:23:49.976" v="13706" actId="1076"/>
          <ac:picMkLst>
            <pc:docMk/>
            <pc:sldMk cId="535845501" sldId="709"/>
            <ac:picMk id="3" creationId="{2498CBF1-177E-479F-ABD9-4F7C995FE207}"/>
          </ac:picMkLst>
        </pc:picChg>
        <pc:picChg chg="add mod">
          <ac:chgData name="臧 雷" userId="0d29c245861bfd9a" providerId="LiveId" clId="{7A4F95BA-2E7E-4C33-9514-95E88FDB2899}" dt="2019-07-17T12:23:44.088" v="13704" actId="1076"/>
          <ac:picMkLst>
            <pc:docMk/>
            <pc:sldMk cId="535845501" sldId="709"/>
            <ac:picMk id="4" creationId="{054930BD-3F26-458B-8E11-C869F46C8DD2}"/>
          </ac:picMkLst>
        </pc:picChg>
        <pc:picChg chg="del">
          <ac:chgData name="臧 雷" userId="0d29c245861bfd9a" providerId="LiveId" clId="{7A4F95BA-2E7E-4C33-9514-95E88FDB2899}" dt="2019-07-07T03:09:44.068" v="6648" actId="478"/>
          <ac:picMkLst>
            <pc:docMk/>
            <pc:sldMk cId="535845501" sldId="709"/>
            <ac:picMk id="10" creationId="{92C3C95E-7AD4-437E-AF42-1DE297AA33DA}"/>
          </ac:picMkLst>
        </pc:picChg>
        <pc:picChg chg="del">
          <ac:chgData name="臧 雷" userId="0d29c245861bfd9a" providerId="LiveId" clId="{7A4F95BA-2E7E-4C33-9514-95E88FDB2899}" dt="2019-07-07T03:09:44.833" v="6649" actId="478"/>
          <ac:picMkLst>
            <pc:docMk/>
            <pc:sldMk cId="535845501" sldId="709"/>
            <ac:picMk id="11" creationId="{CAB6CA67-C90C-4DB4-9F17-317CFFB16A9B}"/>
          </ac:picMkLst>
        </pc:picChg>
      </pc:sldChg>
      <pc:sldChg chg="addSp delSp modSp add">
        <pc:chgData name="臧 雷" userId="0d29c245861bfd9a" providerId="LiveId" clId="{7A4F95BA-2E7E-4C33-9514-95E88FDB2899}" dt="2019-07-17T12:25:21.183" v="13721" actId="14100"/>
        <pc:sldMkLst>
          <pc:docMk/>
          <pc:sldMk cId="888521362" sldId="710"/>
        </pc:sldMkLst>
        <pc:spChg chg="add mod">
          <ac:chgData name="臧 雷" userId="0d29c245861bfd9a" providerId="LiveId" clId="{7A4F95BA-2E7E-4C33-9514-95E88FDB2899}" dt="2019-07-17T12:25:01.969" v="13719" actId="14100"/>
          <ac:spMkLst>
            <pc:docMk/>
            <pc:sldMk cId="888521362" sldId="710"/>
            <ac:spMk id="6" creationId="{75672B71-26C0-4EAD-9E48-A1E2CE569784}"/>
          </ac:spMkLst>
        </pc:spChg>
        <pc:spChg chg="add mod">
          <ac:chgData name="臧 雷" userId="0d29c245861bfd9a" providerId="LiveId" clId="{7A4F95BA-2E7E-4C33-9514-95E88FDB2899}" dt="2019-07-17T12:25:21.183" v="13721" actId="14100"/>
          <ac:spMkLst>
            <pc:docMk/>
            <pc:sldMk cId="888521362" sldId="710"/>
            <ac:spMk id="7" creationId="{D71C2BE4-CC32-401C-9366-1AC88F3547AD}"/>
          </ac:spMkLst>
        </pc:spChg>
        <pc:spChg chg="mod">
          <ac:chgData name="臧 雷" userId="0d29c245861bfd9a" providerId="LiveId" clId="{7A4F95BA-2E7E-4C33-9514-95E88FDB2899}" dt="2019-07-17T12:24:31.858" v="13711" actId="255"/>
          <ac:spMkLst>
            <pc:docMk/>
            <pc:sldMk cId="888521362" sldId="710"/>
            <ac:spMk id="9" creationId="{0198A065-0232-49A1-BE9F-F8870A7975A2}"/>
          </ac:spMkLst>
        </pc:spChg>
        <pc:picChg chg="add mod">
          <ac:chgData name="臧 雷" userId="0d29c245861bfd9a" providerId="LiveId" clId="{7A4F95BA-2E7E-4C33-9514-95E88FDB2899}" dt="2019-07-17T12:24:47.059" v="13717" actId="1076"/>
          <ac:picMkLst>
            <pc:docMk/>
            <pc:sldMk cId="888521362" sldId="710"/>
            <ac:picMk id="3" creationId="{B20A8BDD-A43D-49C1-89B4-37D3B6177110}"/>
          </ac:picMkLst>
        </pc:picChg>
        <pc:picChg chg="mod">
          <ac:chgData name="臧 雷" userId="0d29c245861bfd9a" providerId="LiveId" clId="{7A4F95BA-2E7E-4C33-9514-95E88FDB2899}" dt="2019-07-17T12:24:38.906" v="13714" actId="1076"/>
          <ac:picMkLst>
            <pc:docMk/>
            <pc:sldMk cId="888521362" sldId="710"/>
            <ac:picMk id="5" creationId="{EE8ECB36-4895-42B6-8F99-F15CF822BEDD}"/>
          </ac:picMkLst>
        </pc:picChg>
        <pc:picChg chg="del">
          <ac:chgData name="臧 雷" userId="0d29c245861bfd9a" providerId="LiveId" clId="{7A4F95BA-2E7E-4C33-9514-95E88FDB2899}" dt="2019-07-07T03:11:53.077" v="6662" actId="478"/>
          <ac:picMkLst>
            <pc:docMk/>
            <pc:sldMk cId="888521362" sldId="710"/>
            <ac:picMk id="6" creationId="{49AC136C-AA7E-4FEB-98A0-39B98A84F65A}"/>
          </ac:picMkLst>
        </pc:picChg>
        <pc:picChg chg="del">
          <ac:chgData name="臧 雷" userId="0d29c245861bfd9a" providerId="LiveId" clId="{7A4F95BA-2E7E-4C33-9514-95E88FDB2899}" dt="2019-07-07T03:11:55.043" v="6663" actId="478"/>
          <ac:picMkLst>
            <pc:docMk/>
            <pc:sldMk cId="888521362" sldId="710"/>
            <ac:picMk id="7" creationId="{ECB0733D-7BC8-4A62-AAC8-7B278ED769B8}"/>
          </ac:picMkLst>
        </pc:picChg>
      </pc:sldChg>
      <pc:sldChg chg="addSp delSp modSp add">
        <pc:chgData name="臧 雷" userId="0d29c245861bfd9a" providerId="LiveId" clId="{7A4F95BA-2E7E-4C33-9514-95E88FDB2899}" dt="2019-07-17T12:26:23.914" v="13734" actId="14100"/>
        <pc:sldMkLst>
          <pc:docMk/>
          <pc:sldMk cId="1781636972" sldId="711"/>
        </pc:sldMkLst>
        <pc:spChg chg="add mod">
          <ac:chgData name="臧 雷" userId="0d29c245861bfd9a" providerId="LiveId" clId="{7A4F95BA-2E7E-4C33-9514-95E88FDB2899}" dt="2019-07-17T12:26:08.434" v="13730" actId="14100"/>
          <ac:spMkLst>
            <pc:docMk/>
            <pc:sldMk cId="1781636972" sldId="711"/>
            <ac:spMk id="6" creationId="{2C37F71D-5D04-473E-845E-DE80BACB0285}"/>
          </ac:spMkLst>
        </pc:spChg>
        <pc:spChg chg="add mod">
          <ac:chgData name="臧 雷" userId="0d29c245861bfd9a" providerId="LiveId" clId="{7A4F95BA-2E7E-4C33-9514-95E88FDB2899}" dt="2019-07-17T12:26:23.914" v="13734" actId="14100"/>
          <ac:spMkLst>
            <pc:docMk/>
            <pc:sldMk cId="1781636972" sldId="711"/>
            <ac:spMk id="7" creationId="{660C5796-EEA4-4195-A43B-A3B4D8CA57FC}"/>
          </ac:spMkLst>
        </pc:spChg>
        <pc:spChg chg="mod">
          <ac:chgData name="臧 雷" userId="0d29c245861bfd9a" providerId="LiveId" clId="{7A4F95BA-2E7E-4C33-9514-95E88FDB2899}" dt="2019-07-17T12:25:32.586" v="13722" actId="255"/>
          <ac:spMkLst>
            <pc:docMk/>
            <pc:sldMk cId="1781636972" sldId="711"/>
            <ac:spMk id="9" creationId="{0198A065-0232-49A1-BE9F-F8870A7975A2}"/>
          </ac:spMkLst>
        </pc:spChg>
        <pc:picChg chg="del">
          <ac:chgData name="臧 雷" userId="0d29c245861bfd9a" providerId="LiveId" clId="{7A4F95BA-2E7E-4C33-9514-95E88FDB2899}" dt="2019-07-07T03:13:19.242" v="6670" actId="478"/>
          <ac:picMkLst>
            <pc:docMk/>
            <pc:sldMk cId="1781636972" sldId="711"/>
            <ac:picMk id="3" creationId="{9E03F47C-2B67-41C5-BA6B-6E122E17E251}"/>
          </ac:picMkLst>
        </pc:picChg>
        <pc:picChg chg="mod">
          <ac:chgData name="臧 雷" userId="0d29c245861bfd9a" providerId="LiveId" clId="{7A4F95BA-2E7E-4C33-9514-95E88FDB2899}" dt="2019-07-17T12:25:44.066" v="13725" actId="1076"/>
          <ac:picMkLst>
            <pc:docMk/>
            <pc:sldMk cId="1781636972" sldId="711"/>
            <ac:picMk id="4" creationId="{E84D18BC-1E3D-461F-9690-9653BA2E76E6}"/>
          </ac:picMkLst>
        </pc:picChg>
        <pc:picChg chg="add mod">
          <ac:chgData name="臧 雷" userId="0d29c245861bfd9a" providerId="LiveId" clId="{7A4F95BA-2E7E-4C33-9514-95E88FDB2899}" dt="2019-07-17T12:25:53.674" v="13728" actId="1076"/>
          <ac:picMkLst>
            <pc:docMk/>
            <pc:sldMk cId="1781636972" sldId="711"/>
            <ac:picMk id="5" creationId="{C0436C3B-5451-44E5-A813-C7A5414AEE22}"/>
          </ac:picMkLst>
        </pc:picChg>
        <pc:picChg chg="del">
          <ac:chgData name="臧 雷" userId="0d29c245861bfd9a" providerId="LiveId" clId="{7A4F95BA-2E7E-4C33-9514-95E88FDB2899}" dt="2019-07-07T03:13:21.491" v="6671" actId="478"/>
          <ac:picMkLst>
            <pc:docMk/>
            <pc:sldMk cId="1781636972" sldId="711"/>
            <ac:picMk id="8" creationId="{3C1889DC-CBD0-43BA-8536-4138AE7AB80A}"/>
          </ac:picMkLst>
        </pc:picChg>
      </pc:sldChg>
      <pc:sldChg chg="addSp delSp modSp add">
        <pc:chgData name="臧 雷" userId="0d29c245861bfd9a" providerId="LiveId" clId="{7A4F95BA-2E7E-4C33-9514-95E88FDB2899}" dt="2019-07-17T12:27:13.325" v="13742" actId="14100"/>
        <pc:sldMkLst>
          <pc:docMk/>
          <pc:sldMk cId="4243025836" sldId="712"/>
        </pc:sldMkLst>
        <pc:spChg chg="add mod">
          <ac:chgData name="臧 雷" userId="0d29c245861bfd9a" providerId="LiveId" clId="{7A4F95BA-2E7E-4C33-9514-95E88FDB2899}" dt="2019-07-17T12:27:05.907" v="13740" actId="14100"/>
          <ac:spMkLst>
            <pc:docMk/>
            <pc:sldMk cId="4243025836" sldId="712"/>
            <ac:spMk id="6" creationId="{446DB4DA-D1B0-42A4-96B8-91176F79B308}"/>
          </ac:spMkLst>
        </pc:spChg>
        <pc:spChg chg="add mod">
          <ac:chgData name="臧 雷" userId="0d29c245861bfd9a" providerId="LiveId" clId="{7A4F95BA-2E7E-4C33-9514-95E88FDB2899}" dt="2019-07-17T12:27:13.325" v="13742" actId="14100"/>
          <ac:spMkLst>
            <pc:docMk/>
            <pc:sldMk cId="4243025836" sldId="712"/>
            <ac:spMk id="7" creationId="{8F75225B-6809-447A-9F3A-788F1372AA8A}"/>
          </ac:spMkLst>
        </pc:spChg>
        <pc:spChg chg="mod">
          <ac:chgData name="臧 雷" userId="0d29c245861bfd9a" providerId="LiveId" clId="{7A4F95BA-2E7E-4C33-9514-95E88FDB2899}" dt="2019-07-17T12:26:36.305" v="13735" actId="255"/>
          <ac:spMkLst>
            <pc:docMk/>
            <pc:sldMk cId="4243025836" sldId="712"/>
            <ac:spMk id="9" creationId="{0198A065-0232-49A1-BE9F-F8870A7975A2}"/>
          </ac:spMkLst>
        </pc:spChg>
        <pc:picChg chg="add mod">
          <ac:chgData name="臧 雷" userId="0d29c245861bfd9a" providerId="LiveId" clId="{7A4F95BA-2E7E-4C33-9514-95E88FDB2899}" dt="2019-07-17T12:26:45.168" v="13738" actId="1076"/>
          <ac:picMkLst>
            <pc:docMk/>
            <pc:sldMk cId="4243025836" sldId="712"/>
            <ac:picMk id="3" creationId="{6AA724CE-C848-4A18-A4AB-1AF450456ED1}"/>
          </ac:picMkLst>
        </pc:picChg>
        <pc:picChg chg="del">
          <ac:chgData name="臧 雷" userId="0d29c245861bfd9a" providerId="LiveId" clId="{7A4F95BA-2E7E-4C33-9514-95E88FDB2899}" dt="2019-07-07T03:14:44.425" v="6678" actId="478"/>
          <ac:picMkLst>
            <pc:docMk/>
            <pc:sldMk cId="4243025836" sldId="712"/>
            <ac:picMk id="6" creationId="{9CD40721-3799-4AA3-9C38-ACF2BB0CD803}"/>
          </ac:picMkLst>
        </pc:picChg>
        <pc:picChg chg="del">
          <ac:chgData name="臧 雷" userId="0d29c245861bfd9a" providerId="LiveId" clId="{7A4F95BA-2E7E-4C33-9514-95E88FDB2899}" dt="2019-07-07T03:14:46.303" v="6679" actId="478"/>
          <ac:picMkLst>
            <pc:docMk/>
            <pc:sldMk cId="4243025836" sldId="712"/>
            <ac:picMk id="7" creationId="{27E4F20B-6502-4123-9A37-F4147F7B19D7}"/>
          </ac:picMkLst>
        </pc:picChg>
      </pc:sldChg>
      <pc:sldChg chg="modSp add">
        <pc:chgData name="臧 雷" userId="0d29c245861bfd9a" providerId="LiveId" clId="{7A4F95BA-2E7E-4C33-9514-95E88FDB2899}" dt="2019-07-17T12:27:25.658" v="13743" actId="255"/>
        <pc:sldMkLst>
          <pc:docMk/>
          <pc:sldMk cId="2917967061" sldId="713"/>
        </pc:sldMkLst>
        <pc:spChg chg="mod">
          <ac:chgData name="臧 雷" userId="0d29c245861bfd9a" providerId="LiveId" clId="{7A4F95BA-2E7E-4C33-9514-95E88FDB2899}" dt="2019-07-17T12:27:25.658" v="13743" actId="255"/>
          <ac:spMkLst>
            <pc:docMk/>
            <pc:sldMk cId="2917967061" sldId="713"/>
            <ac:spMk id="9" creationId="{0198A065-0232-49A1-BE9F-F8870A7975A2}"/>
          </ac:spMkLst>
        </pc:spChg>
      </pc:sldChg>
      <pc:sldChg chg="addSp delSp modSp add">
        <pc:chgData name="臧 雷" userId="0d29c245861bfd9a" providerId="LiveId" clId="{7A4F95BA-2E7E-4C33-9514-95E88FDB2899}" dt="2019-07-17T12:27:35.061" v="13744" actId="255"/>
        <pc:sldMkLst>
          <pc:docMk/>
          <pc:sldMk cId="710878781" sldId="714"/>
        </pc:sldMkLst>
        <pc:spChg chg="mod">
          <ac:chgData name="臧 雷" userId="0d29c245861bfd9a" providerId="LiveId" clId="{7A4F95BA-2E7E-4C33-9514-95E88FDB2899}" dt="2019-07-07T03:19:32.437" v="7090"/>
          <ac:spMkLst>
            <pc:docMk/>
            <pc:sldMk cId="710878781" sldId="714"/>
            <ac:spMk id="2" creationId="{00000000-0000-0000-0000-000000000000}"/>
          </ac:spMkLst>
        </pc:spChg>
        <pc:spChg chg="mod">
          <ac:chgData name="臧 雷" userId="0d29c245861bfd9a" providerId="LiveId" clId="{7A4F95BA-2E7E-4C33-9514-95E88FDB2899}" dt="2019-07-17T12:27:35.061" v="13744" actId="255"/>
          <ac:spMkLst>
            <pc:docMk/>
            <pc:sldMk cId="710878781" sldId="714"/>
            <ac:spMk id="9" creationId="{0198A065-0232-49A1-BE9F-F8870A7975A2}"/>
          </ac:spMkLst>
        </pc:spChg>
        <pc:picChg chg="add del mod">
          <ac:chgData name="臧 雷" userId="0d29c245861bfd9a" providerId="LiveId" clId="{7A4F95BA-2E7E-4C33-9514-95E88FDB2899}" dt="2019-07-07T03:36:00.914" v="7512" actId="478"/>
          <ac:picMkLst>
            <pc:docMk/>
            <pc:sldMk cId="710878781" sldId="714"/>
            <ac:picMk id="3" creationId="{D1AD6D3B-E541-4E61-A27E-18882DB37BF3}"/>
          </ac:picMkLst>
        </pc:picChg>
        <pc:picChg chg="add del mod">
          <ac:chgData name="臧 雷" userId="0d29c245861bfd9a" providerId="LiveId" clId="{7A4F95BA-2E7E-4C33-9514-95E88FDB2899}" dt="2019-07-07T03:49:16.606" v="7677" actId="478"/>
          <ac:picMkLst>
            <pc:docMk/>
            <pc:sldMk cId="710878781" sldId="714"/>
            <ac:picMk id="4" creationId="{DC14080F-7702-416C-ABB0-762BB20C9DC6}"/>
          </ac:picMkLst>
        </pc:picChg>
      </pc:sldChg>
      <pc:sldChg chg="addSp modSp add">
        <pc:chgData name="臧 雷" userId="0d29c245861bfd9a" providerId="LiveId" clId="{7A4F95BA-2E7E-4C33-9514-95E88FDB2899}" dt="2019-07-17T12:28:22.595" v="13753" actId="1076"/>
        <pc:sldMkLst>
          <pc:docMk/>
          <pc:sldMk cId="2356749534" sldId="715"/>
        </pc:sldMkLst>
        <pc:spChg chg="mod">
          <ac:chgData name="臧 雷" userId="0d29c245861bfd9a" providerId="LiveId" clId="{7A4F95BA-2E7E-4C33-9514-95E88FDB2899}" dt="2019-07-17T12:28:10.290" v="13750" actId="255"/>
          <ac:spMkLst>
            <pc:docMk/>
            <pc:sldMk cId="2356749534" sldId="715"/>
            <ac:spMk id="9" creationId="{0198A065-0232-49A1-BE9F-F8870A7975A2}"/>
          </ac:spMkLst>
        </pc:spChg>
        <pc:picChg chg="add mod">
          <ac:chgData name="臧 雷" userId="0d29c245861bfd9a" providerId="LiveId" clId="{7A4F95BA-2E7E-4C33-9514-95E88FDB2899}" dt="2019-07-17T12:28:22.595" v="13753" actId="1076"/>
          <ac:picMkLst>
            <pc:docMk/>
            <pc:sldMk cId="2356749534" sldId="715"/>
            <ac:picMk id="3" creationId="{8BADD26B-316B-45CC-8AB0-0D0DA0986399}"/>
          </ac:picMkLst>
        </pc:picChg>
      </pc:sldChg>
      <pc:sldChg chg="addSp modSp add">
        <pc:chgData name="臧 雷" userId="0d29c245861bfd9a" providerId="LiveId" clId="{7A4F95BA-2E7E-4C33-9514-95E88FDB2899}" dt="2019-07-17T12:27:57.395" v="13749" actId="1076"/>
        <pc:sldMkLst>
          <pc:docMk/>
          <pc:sldMk cId="1555996309" sldId="716"/>
        </pc:sldMkLst>
        <pc:spChg chg="add mod">
          <ac:chgData name="臧 雷" userId="0d29c245861bfd9a" providerId="LiveId" clId="{7A4F95BA-2E7E-4C33-9514-95E88FDB2899}" dt="2019-07-17T12:27:57.395" v="13749" actId="1076"/>
          <ac:spMkLst>
            <pc:docMk/>
            <pc:sldMk cId="1555996309" sldId="716"/>
            <ac:spMk id="5" creationId="{74828C0B-1748-45B0-9244-4485827054AE}"/>
          </ac:spMkLst>
        </pc:spChg>
        <pc:spChg chg="mod">
          <ac:chgData name="臧 雷" userId="0d29c245861bfd9a" providerId="LiveId" clId="{7A4F95BA-2E7E-4C33-9514-95E88FDB2899}" dt="2019-07-17T12:27:47.772" v="13747" actId="255"/>
          <ac:spMkLst>
            <pc:docMk/>
            <pc:sldMk cId="1555996309" sldId="716"/>
            <ac:spMk id="9" creationId="{0198A065-0232-49A1-BE9F-F8870A7975A2}"/>
          </ac:spMkLst>
        </pc:spChg>
        <pc:picChg chg="mod">
          <ac:chgData name="臧 雷" userId="0d29c245861bfd9a" providerId="LiveId" clId="{7A4F95BA-2E7E-4C33-9514-95E88FDB2899}" dt="2019-07-17T12:27:51.649" v="13748" actId="1076"/>
          <ac:picMkLst>
            <pc:docMk/>
            <pc:sldMk cId="1555996309" sldId="716"/>
            <ac:picMk id="4" creationId="{DC14080F-7702-416C-ABB0-762BB20C9DC6}"/>
          </ac:picMkLst>
        </pc:picChg>
      </pc:sldChg>
      <pc:sldChg chg="delSp modSp add">
        <pc:chgData name="臧 雷" userId="0d29c245861bfd9a" providerId="LiveId" clId="{7A4F95BA-2E7E-4C33-9514-95E88FDB2899}" dt="2019-07-18T12:59:57.469" v="15011"/>
        <pc:sldMkLst>
          <pc:docMk/>
          <pc:sldMk cId="1466121758" sldId="718"/>
        </pc:sldMkLst>
        <pc:spChg chg="mod">
          <ac:chgData name="臧 雷" userId="0d29c245861bfd9a" providerId="LiveId" clId="{7A4F95BA-2E7E-4C33-9514-95E88FDB2899}" dt="2019-07-18T12:59:57.469" v="15011"/>
          <ac:spMkLst>
            <pc:docMk/>
            <pc:sldMk cId="1466121758" sldId="718"/>
            <ac:spMk id="9" creationId="{0198A065-0232-49A1-BE9F-F8870A7975A2}"/>
          </ac:spMkLst>
        </pc:spChg>
        <pc:picChg chg="del">
          <ac:chgData name="臧 雷" userId="0d29c245861bfd9a" providerId="LiveId" clId="{7A4F95BA-2E7E-4C33-9514-95E88FDB2899}" dt="2019-07-07T08:37:01.503" v="7989" actId="478"/>
          <ac:picMkLst>
            <pc:docMk/>
            <pc:sldMk cId="1466121758" sldId="718"/>
            <ac:picMk id="3" creationId="{8BADD26B-316B-45CC-8AB0-0D0DA0986399}"/>
          </ac:picMkLst>
        </pc:picChg>
      </pc:sldChg>
      <pc:sldChg chg="addSp delSp modSp add">
        <pc:chgData name="臧 雷" userId="0d29c245861bfd9a" providerId="LiveId" clId="{7A4F95BA-2E7E-4C33-9514-95E88FDB2899}" dt="2019-07-17T12:28:55.665" v="13757" actId="255"/>
        <pc:sldMkLst>
          <pc:docMk/>
          <pc:sldMk cId="684515269" sldId="719"/>
        </pc:sldMkLst>
        <pc:spChg chg="add mod">
          <ac:chgData name="臧 雷" userId="0d29c245861bfd9a" providerId="LiveId" clId="{7A4F95BA-2E7E-4C33-9514-95E88FDB2899}" dt="2019-07-11T15:26:48.788" v="10855" actId="1076"/>
          <ac:spMkLst>
            <pc:docMk/>
            <pc:sldMk cId="684515269" sldId="719"/>
            <ac:spMk id="6" creationId="{9F9581D7-46E1-4E61-B9DB-FF6CC32CEA32}"/>
          </ac:spMkLst>
        </pc:spChg>
        <pc:spChg chg="add mod">
          <ac:chgData name="臧 雷" userId="0d29c245861bfd9a" providerId="LiveId" clId="{7A4F95BA-2E7E-4C33-9514-95E88FDB2899}" dt="2019-07-11T15:26:54.075" v="10856" actId="1076"/>
          <ac:spMkLst>
            <pc:docMk/>
            <pc:sldMk cId="684515269" sldId="719"/>
            <ac:spMk id="7" creationId="{0544CD31-8C1F-4E76-8719-20013FBF99E8}"/>
          </ac:spMkLst>
        </pc:spChg>
        <pc:spChg chg="add mod">
          <ac:chgData name="臧 雷" userId="0d29c245861bfd9a" providerId="LiveId" clId="{7A4F95BA-2E7E-4C33-9514-95E88FDB2899}" dt="2019-07-17T12:28:55.665" v="13757" actId="255"/>
          <ac:spMkLst>
            <pc:docMk/>
            <pc:sldMk cId="684515269" sldId="719"/>
            <ac:spMk id="8" creationId="{E2A0DF98-3CDC-457E-8CCB-8FC9F13E9195}"/>
          </ac:spMkLst>
        </pc:spChg>
        <pc:spChg chg="mod">
          <ac:chgData name="臧 雷" userId="0d29c245861bfd9a" providerId="LiveId" clId="{7A4F95BA-2E7E-4C33-9514-95E88FDB2899}" dt="2019-07-17T12:28:50.555" v="13756" actId="255"/>
          <ac:spMkLst>
            <pc:docMk/>
            <pc:sldMk cId="684515269" sldId="719"/>
            <ac:spMk id="9" creationId="{0198A065-0232-49A1-BE9F-F8870A7975A2}"/>
          </ac:spMkLst>
        </pc:spChg>
        <pc:picChg chg="add del mod">
          <ac:chgData name="臧 雷" userId="0d29c245861bfd9a" providerId="LiveId" clId="{7A4F95BA-2E7E-4C33-9514-95E88FDB2899}" dt="2019-07-07T08:41:44.327" v="8228" actId="478"/>
          <ac:picMkLst>
            <pc:docMk/>
            <pc:sldMk cId="684515269" sldId="719"/>
            <ac:picMk id="3" creationId="{AA44C3F8-3BDD-497A-9568-890C89A63877}"/>
          </ac:picMkLst>
        </pc:picChg>
        <pc:picChg chg="del">
          <ac:chgData name="臧 雷" userId="0d29c245861bfd9a" providerId="LiveId" clId="{7A4F95BA-2E7E-4C33-9514-95E88FDB2899}" dt="2019-07-07T08:40:34.606" v="8214" actId="478"/>
          <ac:picMkLst>
            <pc:docMk/>
            <pc:sldMk cId="684515269" sldId="719"/>
            <ac:picMk id="4" creationId="{DC14080F-7702-416C-ABB0-762BB20C9DC6}"/>
          </ac:picMkLst>
        </pc:picChg>
        <pc:picChg chg="add mod">
          <ac:chgData name="臧 雷" userId="0d29c245861bfd9a" providerId="LiveId" clId="{7A4F95BA-2E7E-4C33-9514-95E88FDB2899}" dt="2019-07-11T15:26:16.103" v="10853" actId="1076"/>
          <ac:picMkLst>
            <pc:docMk/>
            <pc:sldMk cId="684515269" sldId="719"/>
            <ac:picMk id="5" creationId="{7843EE20-F3B0-4F70-8266-C521E7E91E92}"/>
          </ac:picMkLst>
        </pc:picChg>
      </pc:sldChg>
      <pc:sldChg chg="addSp delSp modSp add">
        <pc:chgData name="臧 雷" userId="0d29c245861bfd9a" providerId="LiveId" clId="{7A4F95BA-2E7E-4C33-9514-95E88FDB2899}" dt="2019-07-17T12:29:40.226" v="13765" actId="14100"/>
        <pc:sldMkLst>
          <pc:docMk/>
          <pc:sldMk cId="1089252857" sldId="720"/>
        </pc:sldMkLst>
        <pc:spChg chg="add mod">
          <ac:chgData name="臧 雷" userId="0d29c245861bfd9a" providerId="LiveId" clId="{7A4F95BA-2E7E-4C33-9514-95E88FDB2899}" dt="2019-07-17T12:29:40.226" v="13765" actId="14100"/>
          <ac:spMkLst>
            <pc:docMk/>
            <pc:sldMk cId="1089252857" sldId="720"/>
            <ac:spMk id="5" creationId="{378CAA95-2B8A-4622-8EB9-DD1FAE7BAE75}"/>
          </ac:spMkLst>
        </pc:spChg>
        <pc:spChg chg="add mod">
          <ac:chgData name="臧 雷" userId="0d29c245861bfd9a" providerId="LiveId" clId="{7A4F95BA-2E7E-4C33-9514-95E88FDB2899}" dt="2019-07-17T12:29:25.002" v="13762" actId="14100"/>
          <ac:spMkLst>
            <pc:docMk/>
            <pc:sldMk cId="1089252857" sldId="720"/>
            <ac:spMk id="6" creationId="{11393C37-2580-45A7-8972-A16F93A1C321}"/>
          </ac:spMkLst>
        </pc:spChg>
        <pc:spChg chg="mod">
          <ac:chgData name="臧 雷" userId="0d29c245861bfd9a" providerId="LiveId" clId="{7A4F95BA-2E7E-4C33-9514-95E88FDB2899}" dt="2019-07-17T12:29:05.737" v="13758" actId="255"/>
          <ac:spMkLst>
            <pc:docMk/>
            <pc:sldMk cId="1089252857" sldId="720"/>
            <ac:spMk id="9" creationId="{0198A065-0232-49A1-BE9F-F8870A7975A2}"/>
          </ac:spMkLst>
        </pc:spChg>
        <pc:picChg chg="add mod">
          <ac:chgData name="臧 雷" userId="0d29c245861bfd9a" providerId="LiveId" clId="{7A4F95BA-2E7E-4C33-9514-95E88FDB2899}" dt="2019-07-17T12:29:31.384" v="13763" actId="1076"/>
          <ac:picMkLst>
            <pc:docMk/>
            <pc:sldMk cId="1089252857" sldId="720"/>
            <ac:picMk id="3" creationId="{2E147EF8-783C-4DEE-B20C-FE5826A2BC53}"/>
          </ac:picMkLst>
        </pc:picChg>
        <pc:picChg chg="del">
          <ac:chgData name="臧 雷" userId="0d29c245861bfd9a" providerId="LiveId" clId="{7A4F95BA-2E7E-4C33-9514-95E88FDB2899}" dt="2019-07-07T08:43:00.072" v="8314" actId="478"/>
          <ac:picMkLst>
            <pc:docMk/>
            <pc:sldMk cId="1089252857" sldId="720"/>
            <ac:picMk id="5" creationId="{7843EE20-F3B0-4F70-8266-C521E7E91E92}"/>
          </ac:picMkLst>
        </pc:picChg>
      </pc:sldChg>
      <pc:sldChg chg="addSp delSp modSp add">
        <pc:chgData name="臧 雷" userId="0d29c245861bfd9a" providerId="LiveId" clId="{7A4F95BA-2E7E-4C33-9514-95E88FDB2899}" dt="2019-07-17T12:29:53.307" v="13767" actId="1076"/>
        <pc:sldMkLst>
          <pc:docMk/>
          <pc:sldMk cId="1889477015" sldId="721"/>
        </pc:sldMkLst>
        <pc:spChg chg="mod">
          <ac:chgData name="臧 雷" userId="0d29c245861bfd9a" providerId="LiveId" clId="{7A4F95BA-2E7E-4C33-9514-95E88FDB2899}" dt="2019-07-17T12:29:53.307" v="13767" actId="1076"/>
          <ac:spMkLst>
            <pc:docMk/>
            <pc:sldMk cId="1889477015" sldId="721"/>
            <ac:spMk id="9" creationId="{0198A065-0232-49A1-BE9F-F8870A7975A2}"/>
          </ac:spMkLst>
        </pc:spChg>
        <pc:picChg chg="del">
          <ac:chgData name="臧 雷" userId="0d29c245861bfd9a" providerId="LiveId" clId="{7A4F95BA-2E7E-4C33-9514-95E88FDB2899}" dt="2019-07-07T08:44:07.008" v="8339" actId="478"/>
          <ac:picMkLst>
            <pc:docMk/>
            <pc:sldMk cId="1889477015" sldId="721"/>
            <ac:picMk id="3" creationId="{2E147EF8-783C-4DEE-B20C-FE5826A2BC53}"/>
          </ac:picMkLst>
        </pc:picChg>
        <pc:picChg chg="add mod">
          <ac:chgData name="臧 雷" userId="0d29c245861bfd9a" providerId="LiveId" clId="{7A4F95BA-2E7E-4C33-9514-95E88FDB2899}" dt="2019-07-07T08:45:01.258" v="8344" actId="1076"/>
          <ac:picMkLst>
            <pc:docMk/>
            <pc:sldMk cId="1889477015" sldId="721"/>
            <ac:picMk id="5" creationId="{69C1B42D-90E8-4F9E-96CD-B3B2FFBC80F7}"/>
          </ac:picMkLst>
        </pc:picChg>
      </pc:sldChg>
      <pc:sldChg chg="modSp add setBg">
        <pc:chgData name="臧 雷" userId="0d29c245861bfd9a" providerId="LiveId" clId="{7A4F95BA-2E7E-4C33-9514-95E88FDB2899}" dt="2019-07-19T01:25:13.993" v="15098"/>
        <pc:sldMkLst>
          <pc:docMk/>
          <pc:sldMk cId="2039675829" sldId="722"/>
        </pc:sldMkLst>
        <pc:spChg chg="mod">
          <ac:chgData name="臧 雷" userId="0d29c245861bfd9a" providerId="LiveId" clId="{7A4F95BA-2E7E-4C33-9514-95E88FDB2899}" dt="2019-07-19T01:25:13.993" v="15098"/>
          <ac:spMkLst>
            <pc:docMk/>
            <pc:sldMk cId="2039675829" sldId="722"/>
            <ac:spMk id="8" creationId="{F12D1702-A796-409D-A677-0CA0DE389277}"/>
          </ac:spMkLst>
        </pc:spChg>
      </pc:sldChg>
      <pc:sldChg chg="modSp add setBg">
        <pc:chgData name="臧 雷" userId="0d29c245861bfd9a" providerId="LiveId" clId="{7A4F95BA-2E7E-4C33-9514-95E88FDB2899}" dt="2019-07-19T03:40:27.521" v="15130"/>
        <pc:sldMkLst>
          <pc:docMk/>
          <pc:sldMk cId="831192791" sldId="723"/>
        </pc:sldMkLst>
        <pc:spChg chg="mod">
          <ac:chgData name="臧 雷" userId="0d29c245861bfd9a" providerId="LiveId" clId="{7A4F95BA-2E7E-4C33-9514-95E88FDB2899}" dt="2019-07-17T09:16:00.499" v="11513" actId="20577"/>
          <ac:spMkLst>
            <pc:docMk/>
            <pc:sldMk cId="831192791" sldId="723"/>
            <ac:spMk id="2" creationId="{00000000-0000-0000-0000-000000000000}"/>
          </ac:spMkLst>
        </pc:spChg>
        <pc:spChg chg="mod">
          <ac:chgData name="臧 雷" userId="0d29c245861bfd9a" providerId="LiveId" clId="{7A4F95BA-2E7E-4C33-9514-95E88FDB2899}" dt="2019-07-19T03:40:27.521" v="15130"/>
          <ac:spMkLst>
            <pc:docMk/>
            <pc:sldMk cId="831192791" sldId="723"/>
            <ac:spMk id="8" creationId="{F12D1702-A796-409D-A677-0CA0DE389277}"/>
          </ac:spMkLst>
        </pc:spChg>
      </pc:sldChg>
      <pc:sldChg chg="addSp delSp modSp add">
        <pc:chgData name="臧 雷" userId="0d29c245861bfd9a" providerId="LiveId" clId="{7A4F95BA-2E7E-4C33-9514-95E88FDB2899}" dt="2019-07-18T02:12:34.837" v="14678" actId="20577"/>
        <pc:sldMkLst>
          <pc:docMk/>
          <pc:sldMk cId="1137962475" sldId="725"/>
        </pc:sldMkLst>
        <pc:spChg chg="mod">
          <ac:chgData name="臧 雷" userId="0d29c245861bfd9a" providerId="LiveId" clId="{7A4F95BA-2E7E-4C33-9514-95E88FDB2899}" dt="2019-07-17T10:10:27.246" v="12056"/>
          <ac:spMkLst>
            <pc:docMk/>
            <pc:sldMk cId="1137962475" sldId="725"/>
            <ac:spMk id="2" creationId="{00000000-0000-0000-0000-000000000000}"/>
          </ac:spMkLst>
        </pc:spChg>
        <pc:spChg chg="add mod">
          <ac:chgData name="臧 雷" userId="0d29c245861bfd9a" providerId="LiveId" clId="{7A4F95BA-2E7E-4C33-9514-95E88FDB2899}" dt="2019-07-17T12:35:58.187" v="13795" actId="12"/>
          <ac:spMkLst>
            <pc:docMk/>
            <pc:sldMk cId="1137962475" sldId="725"/>
            <ac:spMk id="5" creationId="{EED8BAA0-F25D-468B-B70C-BB8B4CCCA47D}"/>
          </ac:spMkLst>
        </pc:spChg>
        <pc:spChg chg="mod">
          <ac:chgData name="臧 雷" userId="0d29c245861bfd9a" providerId="LiveId" clId="{7A4F95BA-2E7E-4C33-9514-95E88FDB2899}" dt="2019-07-18T02:12:34.837" v="14678" actId="20577"/>
          <ac:spMkLst>
            <pc:docMk/>
            <pc:sldMk cId="1137962475" sldId="725"/>
            <ac:spMk id="8" creationId="{F12D1702-A796-409D-A677-0CA0DE389277}"/>
          </ac:spMkLst>
        </pc:spChg>
        <pc:spChg chg="add del">
          <ac:chgData name="臧 雷" userId="0d29c245861bfd9a" providerId="LiveId" clId="{7A4F95BA-2E7E-4C33-9514-95E88FDB2899}" dt="2019-07-17T10:01:15.900" v="11961"/>
          <ac:spMkLst>
            <pc:docMk/>
            <pc:sldMk cId="1137962475" sldId="725"/>
            <ac:spMk id="9" creationId="{72AFCA3E-285C-445F-A5C9-3C8B2008EB74}"/>
          </ac:spMkLst>
        </pc:spChg>
        <pc:spChg chg="add mod">
          <ac:chgData name="臧 雷" userId="0d29c245861bfd9a" providerId="LiveId" clId="{7A4F95BA-2E7E-4C33-9514-95E88FDB2899}" dt="2019-07-17T13:26:55.661" v="14212" actId="14100"/>
          <ac:spMkLst>
            <pc:docMk/>
            <pc:sldMk cId="1137962475" sldId="725"/>
            <ac:spMk id="10" creationId="{D052BB84-DF2B-444E-97A6-F76F8A9C3E19}"/>
          </ac:spMkLst>
        </pc:spChg>
        <pc:spChg chg="add mod">
          <ac:chgData name="臧 雷" userId="0d29c245861bfd9a" providerId="LiveId" clId="{7A4F95BA-2E7E-4C33-9514-95E88FDB2899}" dt="2019-07-17T14:27:10.331" v="14595" actId="1076"/>
          <ac:spMkLst>
            <pc:docMk/>
            <pc:sldMk cId="1137962475" sldId="725"/>
            <ac:spMk id="11" creationId="{47346F54-A7D9-4195-82FD-5876B887ADE5}"/>
          </ac:spMkLst>
        </pc:spChg>
        <pc:picChg chg="add mod modCrop">
          <ac:chgData name="臧 雷" userId="0d29c245861bfd9a" providerId="LiveId" clId="{7A4F95BA-2E7E-4C33-9514-95E88FDB2899}" dt="2019-07-17T13:26:43.907" v="14208" actId="1076"/>
          <ac:picMkLst>
            <pc:docMk/>
            <pc:sldMk cId="1137962475" sldId="725"/>
            <ac:picMk id="4" creationId="{88F1831C-71E0-4FF4-A841-C91E19D16A52}"/>
          </ac:picMkLst>
        </pc:picChg>
        <pc:picChg chg="add mod">
          <ac:chgData name="臧 雷" userId="0d29c245861bfd9a" providerId="LiveId" clId="{7A4F95BA-2E7E-4C33-9514-95E88FDB2899}" dt="2019-07-17T12:35:20.856" v="13784" actId="1076"/>
          <ac:picMkLst>
            <pc:docMk/>
            <pc:sldMk cId="1137962475" sldId="725"/>
            <ac:picMk id="6" creationId="{69440F12-6088-41E9-B659-7325CCA0CA98}"/>
          </ac:picMkLst>
        </pc:picChg>
        <pc:picChg chg="add mod">
          <ac:chgData name="臧 雷" userId="0d29c245861bfd9a" providerId="LiveId" clId="{7A4F95BA-2E7E-4C33-9514-95E88FDB2899}" dt="2019-07-17T12:36:06.293" v="13798" actId="1076"/>
          <ac:picMkLst>
            <pc:docMk/>
            <pc:sldMk cId="1137962475" sldId="725"/>
            <ac:picMk id="7" creationId="{B8A69B3A-59F6-4B19-9F26-2BFB1C29FA65}"/>
          </ac:picMkLst>
        </pc:picChg>
      </pc:sldChg>
      <pc:sldChg chg="addSp delSp modSp add">
        <pc:chgData name="臧 雷" userId="0d29c245861bfd9a" providerId="LiveId" clId="{7A4F95BA-2E7E-4C33-9514-95E88FDB2899}" dt="2019-07-18T14:07:26.287" v="15060" actId="14100"/>
        <pc:sldMkLst>
          <pc:docMk/>
          <pc:sldMk cId="1804663342" sldId="726"/>
        </pc:sldMkLst>
        <pc:spChg chg="mod">
          <ac:chgData name="臧 雷" userId="0d29c245861bfd9a" providerId="LiveId" clId="{7A4F95BA-2E7E-4C33-9514-95E88FDB2899}" dt="2019-07-17T10:10:34.402" v="12063"/>
          <ac:spMkLst>
            <pc:docMk/>
            <pc:sldMk cId="1804663342" sldId="726"/>
            <ac:spMk id="2" creationId="{00000000-0000-0000-0000-000000000000}"/>
          </ac:spMkLst>
        </pc:spChg>
        <pc:spChg chg="add del mod">
          <ac:chgData name="臧 雷" userId="0d29c245861bfd9a" providerId="LiveId" clId="{7A4F95BA-2E7E-4C33-9514-95E88FDB2899}" dt="2019-07-17T10:11:26.588" v="12065" actId="478"/>
          <ac:spMkLst>
            <pc:docMk/>
            <pc:sldMk cId="1804663342" sldId="726"/>
            <ac:spMk id="4" creationId="{CE8B3D29-94D3-44FB-B20E-8F11D54DD1DF}"/>
          </ac:spMkLst>
        </pc:spChg>
        <pc:spChg chg="add mod">
          <ac:chgData name="臧 雷" userId="0d29c245861bfd9a" providerId="LiveId" clId="{7A4F95BA-2E7E-4C33-9514-95E88FDB2899}" dt="2019-07-18T14:07:26.287" v="15060" actId="14100"/>
          <ac:spMkLst>
            <pc:docMk/>
            <pc:sldMk cId="1804663342" sldId="726"/>
            <ac:spMk id="5" creationId="{78F2364B-4459-427F-A51E-919F30A018DC}"/>
          </ac:spMkLst>
        </pc:spChg>
        <pc:spChg chg="del">
          <ac:chgData name="臧 雷" userId="0d29c245861bfd9a" providerId="LiveId" clId="{7A4F95BA-2E7E-4C33-9514-95E88FDB2899}" dt="2019-07-17T10:01:30.200" v="11962" actId="478"/>
          <ac:spMkLst>
            <pc:docMk/>
            <pc:sldMk cId="1804663342" sldId="726"/>
            <ac:spMk id="8" creationId="{F12D1702-A796-409D-A677-0CA0DE389277}"/>
          </ac:spMkLst>
        </pc:spChg>
      </pc:sldChg>
      <pc:sldChg chg="addSp modSp add">
        <pc:chgData name="臧 雷" userId="0d29c245861bfd9a" providerId="LiveId" clId="{7A4F95BA-2E7E-4C33-9514-95E88FDB2899}" dt="2019-07-17T12:09:44.941" v="13596" actId="1076"/>
        <pc:sldMkLst>
          <pc:docMk/>
          <pc:sldMk cId="2378843352" sldId="728"/>
        </pc:sldMkLst>
        <pc:spChg chg="mod">
          <ac:chgData name="臧 雷" userId="0d29c245861bfd9a" providerId="LiveId" clId="{7A4F95BA-2E7E-4C33-9514-95E88FDB2899}" dt="2019-07-17T12:09:38.572" v="13594" actId="1076"/>
          <ac:spMkLst>
            <pc:docMk/>
            <pc:sldMk cId="2378843352" sldId="728"/>
            <ac:spMk id="9" creationId="{0198A065-0232-49A1-BE9F-F8870A7975A2}"/>
          </ac:spMkLst>
        </pc:spChg>
        <pc:picChg chg="mod">
          <ac:chgData name="臧 雷" userId="0d29c245861bfd9a" providerId="LiveId" clId="{7A4F95BA-2E7E-4C33-9514-95E88FDB2899}" dt="2019-07-17T12:09:41.085" v="13595" actId="1076"/>
          <ac:picMkLst>
            <pc:docMk/>
            <pc:sldMk cId="2378843352" sldId="728"/>
            <ac:picMk id="3" creationId="{07D50F6B-9EF7-4D2B-AC13-AEBB58A50007}"/>
          </ac:picMkLst>
        </pc:picChg>
        <pc:picChg chg="add mod">
          <ac:chgData name="臧 雷" userId="0d29c245861bfd9a" providerId="LiveId" clId="{7A4F95BA-2E7E-4C33-9514-95E88FDB2899}" dt="2019-07-17T12:09:44.941" v="13596" actId="1076"/>
          <ac:picMkLst>
            <pc:docMk/>
            <pc:sldMk cId="2378843352" sldId="728"/>
            <ac:picMk id="5" creationId="{8B32EABF-8CFB-4319-AF8A-CEC1D4FA5B43}"/>
          </ac:picMkLst>
        </pc:picChg>
      </pc:sldChg>
      <pc:sldChg chg="addSp delSp modSp add">
        <pc:chgData name="臧 雷" userId="0d29c245861bfd9a" providerId="LiveId" clId="{7A4F95BA-2E7E-4C33-9514-95E88FDB2899}" dt="2019-07-18T13:09:59.524" v="15037"/>
        <pc:sldMkLst>
          <pc:docMk/>
          <pc:sldMk cId="1467111859" sldId="729"/>
        </pc:sldMkLst>
        <pc:spChg chg="mod">
          <ac:chgData name="臧 雷" userId="0d29c245861bfd9a" providerId="LiveId" clId="{7A4F95BA-2E7E-4C33-9514-95E88FDB2899}" dt="2019-07-18T13:09:59.524" v="15037"/>
          <ac:spMkLst>
            <pc:docMk/>
            <pc:sldMk cId="1467111859" sldId="729"/>
            <ac:spMk id="9" creationId="{0198A065-0232-49A1-BE9F-F8870A7975A2}"/>
          </ac:spMkLst>
        </pc:spChg>
        <pc:picChg chg="del mod">
          <ac:chgData name="臧 雷" userId="0d29c245861bfd9a" providerId="LiveId" clId="{7A4F95BA-2E7E-4C33-9514-95E88FDB2899}" dt="2019-07-17T11:58:53.267" v="13086" actId="478"/>
          <ac:picMkLst>
            <pc:docMk/>
            <pc:sldMk cId="1467111859" sldId="729"/>
            <ac:picMk id="3" creationId="{07D50F6B-9EF7-4D2B-AC13-AEBB58A50007}"/>
          </ac:picMkLst>
        </pc:picChg>
        <pc:picChg chg="add mod">
          <ac:chgData name="臧 雷" userId="0d29c245861bfd9a" providerId="LiveId" clId="{7A4F95BA-2E7E-4C33-9514-95E88FDB2899}" dt="2019-07-18T10:11:13.187" v="14925" actId="14100"/>
          <ac:picMkLst>
            <pc:docMk/>
            <pc:sldMk cId="1467111859" sldId="729"/>
            <ac:picMk id="5" creationId="{E307CE3B-113D-47DA-9C99-60799250A610}"/>
          </ac:picMkLst>
        </pc:picChg>
      </pc:sldChg>
      <pc:sldChg chg="modSp add ord">
        <pc:chgData name="臧 雷" userId="0d29c245861bfd9a" providerId="LiveId" clId="{7A4F95BA-2E7E-4C33-9514-95E88FDB2899}" dt="2019-07-17T12:30:59.169" v="13781"/>
        <pc:sldMkLst>
          <pc:docMk/>
          <pc:sldMk cId="1494402932" sldId="730"/>
        </pc:sldMkLst>
        <pc:spChg chg="mod">
          <ac:chgData name="臧 雷" userId="0d29c245861bfd9a" providerId="LiveId" clId="{7A4F95BA-2E7E-4C33-9514-95E88FDB2899}" dt="2019-07-17T12:30:19.568" v="13772" actId="20577"/>
          <ac:spMkLst>
            <pc:docMk/>
            <pc:sldMk cId="1494402932" sldId="730"/>
            <ac:spMk id="6" creationId="{ED737C3E-20C4-470F-B2B7-2524D6806B19}"/>
          </ac:spMkLst>
        </pc:spChg>
      </pc:sldChg>
      <pc:sldChg chg="addSp delSp modSp add ord">
        <pc:chgData name="臧 雷" userId="0d29c245861bfd9a" providerId="LiveId" clId="{7A4F95BA-2E7E-4C33-9514-95E88FDB2899}" dt="2019-07-18T09:25:43.742" v="14868" actId="14100"/>
        <pc:sldMkLst>
          <pc:docMk/>
          <pc:sldMk cId="502822564" sldId="731"/>
        </pc:sldMkLst>
        <pc:spChg chg="mod">
          <ac:chgData name="臧 雷" userId="0d29c245861bfd9a" providerId="LiveId" clId="{7A4F95BA-2E7E-4C33-9514-95E88FDB2899}" dt="2019-07-18T09:20:47.231" v="14747"/>
          <ac:spMkLst>
            <pc:docMk/>
            <pc:sldMk cId="502822564" sldId="731"/>
            <ac:spMk id="2" creationId="{00000000-0000-0000-0000-000000000000}"/>
          </ac:spMkLst>
        </pc:spChg>
        <pc:spChg chg="mod">
          <ac:chgData name="臧 雷" userId="0d29c245861bfd9a" providerId="LiveId" clId="{7A4F95BA-2E7E-4C33-9514-95E88FDB2899}" dt="2019-07-18T09:24:11.228" v="14858" actId="1076"/>
          <ac:spMkLst>
            <pc:docMk/>
            <pc:sldMk cId="502822564" sldId="731"/>
            <ac:spMk id="8" creationId="{4972ABFD-24C2-4E08-A021-44CD045C8431}"/>
          </ac:spMkLst>
        </pc:spChg>
        <pc:spChg chg="mod">
          <ac:chgData name="臧 雷" userId="0d29c245861bfd9a" providerId="LiveId" clId="{7A4F95BA-2E7E-4C33-9514-95E88FDB2899}" dt="2019-07-18T09:21:42.476" v="14844" actId="20577"/>
          <ac:spMkLst>
            <pc:docMk/>
            <pc:sldMk cId="502822564" sldId="731"/>
            <ac:spMk id="9" creationId="{0198A065-0232-49A1-BE9F-F8870A7975A2}"/>
          </ac:spMkLst>
        </pc:spChg>
        <pc:spChg chg="mod">
          <ac:chgData name="臧 雷" userId="0d29c245861bfd9a" providerId="LiveId" clId="{7A4F95BA-2E7E-4C33-9514-95E88FDB2899}" dt="2019-07-18T09:25:43.742" v="14868" actId="14100"/>
          <ac:spMkLst>
            <pc:docMk/>
            <pc:sldMk cId="502822564" sldId="731"/>
            <ac:spMk id="10" creationId="{76F79001-6A1F-41DF-8A42-1D8AC23574C2}"/>
          </ac:spMkLst>
        </pc:spChg>
        <pc:picChg chg="add mod ord">
          <ac:chgData name="臧 雷" userId="0d29c245861bfd9a" providerId="LiveId" clId="{7A4F95BA-2E7E-4C33-9514-95E88FDB2899}" dt="2019-07-18T09:25:29.596" v="14865" actId="1076"/>
          <ac:picMkLst>
            <pc:docMk/>
            <pc:sldMk cId="502822564" sldId="731"/>
            <ac:picMk id="3" creationId="{FFED3518-A8B6-43D6-9F68-3B8574A77720}"/>
          </ac:picMkLst>
        </pc:picChg>
        <pc:picChg chg="del mod">
          <ac:chgData name="臧 雷" userId="0d29c245861bfd9a" providerId="LiveId" clId="{7A4F95BA-2E7E-4C33-9514-95E88FDB2899}" dt="2019-07-18T09:22:05.949" v="14848" actId="478"/>
          <ac:picMkLst>
            <pc:docMk/>
            <pc:sldMk cId="502822564" sldId="731"/>
            <ac:picMk id="4" creationId="{CC9E88AA-D286-4246-847D-984F07CDE4E1}"/>
          </ac:picMkLst>
        </pc:picChg>
        <pc:picChg chg="mod">
          <ac:chgData name="臧 雷" userId="0d29c245861bfd9a" providerId="LiveId" clId="{7A4F95BA-2E7E-4C33-9514-95E88FDB2899}" dt="2019-07-18T09:22:01.400" v="14846" actId="14100"/>
          <ac:picMkLst>
            <pc:docMk/>
            <pc:sldMk cId="502822564" sldId="731"/>
            <ac:picMk id="5" creationId="{EE8ECB36-4895-42B6-8F99-F15CF822BEDD}"/>
          </ac:picMkLst>
        </pc:picChg>
        <pc:picChg chg="add mod ord">
          <ac:chgData name="臧 雷" userId="0d29c245861bfd9a" providerId="LiveId" clId="{7A4F95BA-2E7E-4C33-9514-95E88FDB2899}" dt="2019-07-18T09:25:33.824" v="14866" actId="167"/>
          <ac:picMkLst>
            <pc:docMk/>
            <pc:sldMk cId="502822564" sldId="731"/>
            <ac:picMk id="6" creationId="{EEFB5CA2-715C-47A1-A02C-32AA18A4E42A}"/>
          </ac:picMkLst>
        </pc:picChg>
        <pc:picChg chg="del">
          <ac:chgData name="臧 雷" userId="0d29c245861bfd9a" providerId="LiveId" clId="{7A4F95BA-2E7E-4C33-9514-95E88FDB2899}" dt="2019-07-18T09:22:08.612" v="14849" actId="478"/>
          <ac:picMkLst>
            <pc:docMk/>
            <pc:sldMk cId="502822564" sldId="731"/>
            <ac:picMk id="7" creationId="{ECB0733D-7BC8-4A62-AAC8-7B278ED769B8}"/>
          </ac:picMkLst>
        </pc:picChg>
      </pc:sldChg>
      <pc:sldChg chg="addSp delSp modSp add">
        <pc:chgData name="臧 雷" userId="0d29c245861bfd9a" providerId="LiveId" clId="{7A4F95BA-2E7E-4C33-9514-95E88FDB2899}" dt="2019-07-19T01:23:53.844" v="15078"/>
        <pc:sldMkLst>
          <pc:docMk/>
          <pc:sldMk cId="405149018" sldId="732"/>
        </pc:sldMkLst>
        <pc:spChg chg="mod">
          <ac:chgData name="臧 雷" userId="0d29c245861bfd9a" providerId="LiveId" clId="{7A4F95BA-2E7E-4C33-9514-95E88FDB2899}" dt="2019-07-19T01:23:53.844" v="15078"/>
          <ac:spMkLst>
            <pc:docMk/>
            <pc:sldMk cId="405149018" sldId="732"/>
            <ac:spMk id="2" creationId="{00000000-0000-0000-0000-000000000000}"/>
          </ac:spMkLst>
        </pc:spChg>
        <pc:spChg chg="mod">
          <ac:chgData name="臧 雷" userId="0d29c245861bfd9a" providerId="LiveId" clId="{7A4F95BA-2E7E-4C33-9514-95E88FDB2899}" dt="2019-07-18T09:32:57.786" v="14892" actId="1076"/>
          <ac:spMkLst>
            <pc:docMk/>
            <pc:sldMk cId="405149018" sldId="732"/>
            <ac:spMk id="7" creationId="{D71C2BE4-CC32-401C-9366-1AC88F3547AD}"/>
          </ac:spMkLst>
        </pc:spChg>
        <pc:spChg chg="mod">
          <ac:chgData name="臧 雷" userId="0d29c245861bfd9a" providerId="LiveId" clId="{7A4F95BA-2E7E-4C33-9514-95E88FDB2899}" dt="2019-07-18T09:27:33.539" v="14881" actId="20577"/>
          <ac:spMkLst>
            <pc:docMk/>
            <pc:sldMk cId="405149018" sldId="732"/>
            <ac:spMk id="9" creationId="{0198A065-0232-49A1-BE9F-F8870A7975A2}"/>
          </ac:spMkLst>
        </pc:spChg>
        <pc:picChg chg="del">
          <ac:chgData name="臧 雷" userId="0d29c245861bfd9a" providerId="LiveId" clId="{7A4F95BA-2E7E-4C33-9514-95E88FDB2899}" dt="2019-07-18T09:27:16.521" v="14873" actId="478"/>
          <ac:picMkLst>
            <pc:docMk/>
            <pc:sldMk cId="405149018" sldId="732"/>
            <ac:picMk id="3" creationId="{B20A8BDD-A43D-49C1-89B4-37D3B6177110}"/>
          </ac:picMkLst>
        </pc:picChg>
        <pc:picChg chg="add del mod">
          <ac:chgData name="臧 雷" userId="0d29c245861bfd9a" providerId="LiveId" clId="{7A4F95BA-2E7E-4C33-9514-95E88FDB2899}" dt="2019-07-18T09:27:46.518" v="14886" actId="478"/>
          <ac:picMkLst>
            <pc:docMk/>
            <pc:sldMk cId="405149018" sldId="732"/>
            <ac:picMk id="4" creationId="{BA541D35-B668-4E51-A738-0D3E2ABA8D92}"/>
          </ac:picMkLst>
        </pc:picChg>
        <pc:picChg chg="add mod ord">
          <ac:chgData name="臧 雷" userId="0d29c245861bfd9a" providerId="LiveId" clId="{7A4F95BA-2E7E-4C33-9514-95E88FDB2899}" dt="2019-07-18T09:32:51.903" v="14891" actId="1076"/>
          <ac:picMkLst>
            <pc:docMk/>
            <pc:sldMk cId="405149018" sldId="732"/>
            <ac:picMk id="8" creationId="{53BC0FF0-1460-4448-8D23-8CA65D163500}"/>
          </ac:picMkLst>
        </pc:picChg>
      </pc:sldChg>
      <pc:sldChg chg="delSp add del">
        <pc:chgData name="臧 雷" userId="0d29c245861bfd9a" providerId="LiveId" clId="{7A4F95BA-2E7E-4C33-9514-95E88FDB2899}" dt="2019-07-18T09:26:53.195" v="14871" actId="2696"/>
        <pc:sldMkLst>
          <pc:docMk/>
          <pc:sldMk cId="2761646347" sldId="732"/>
        </pc:sldMkLst>
        <pc:picChg chg="del">
          <ac:chgData name="臧 雷" userId="0d29c245861bfd9a" providerId="LiveId" clId="{7A4F95BA-2E7E-4C33-9514-95E88FDB2899}" dt="2019-07-18T09:26:40.758" v="14870" actId="478"/>
          <ac:picMkLst>
            <pc:docMk/>
            <pc:sldMk cId="2761646347" sldId="732"/>
            <ac:picMk id="4" creationId="{054930BD-3F26-458B-8E11-C869F46C8DD2}"/>
          </ac:picMkLst>
        </pc:picChg>
      </pc:sldChg>
    </pc:docChg>
  </pc:docChgLst>
  <pc:docChgLst>
    <pc:chgData name="雷 臧" userId="0d29c245861bfd9a" providerId="LiveId" clId="{7A4F95BA-2E7E-4C33-9514-95E88FDB2899}"/>
    <pc:docChg chg="modSld">
      <pc:chgData name="雷 臧" userId="0d29c245861bfd9a" providerId="LiveId" clId="{7A4F95BA-2E7E-4C33-9514-95E88FDB2899}" dt="2019-07-17T15:54:47.724" v="13" actId="1076"/>
      <pc:docMkLst>
        <pc:docMk/>
      </pc:docMkLst>
      <pc:sldChg chg="modSp">
        <pc:chgData name="雷 臧" userId="0d29c245861bfd9a" providerId="LiveId" clId="{7A4F95BA-2E7E-4C33-9514-95E88FDB2899}" dt="2019-07-17T15:50:19.524" v="5" actId="1076"/>
        <pc:sldMkLst>
          <pc:docMk/>
          <pc:sldMk cId="888521362" sldId="710"/>
        </pc:sldMkLst>
        <pc:picChg chg="mod">
          <ac:chgData name="雷 臧" userId="0d29c245861bfd9a" providerId="LiveId" clId="{7A4F95BA-2E7E-4C33-9514-95E88FDB2899}" dt="2019-07-17T15:50:19.524" v="5" actId="1076"/>
          <ac:picMkLst>
            <pc:docMk/>
            <pc:sldMk cId="888521362" sldId="710"/>
            <ac:picMk id="5" creationId="{EE8ECB36-4895-42B6-8F99-F15CF822BEDD}"/>
          </ac:picMkLst>
        </pc:picChg>
      </pc:sldChg>
      <pc:sldChg chg="modSp">
        <pc:chgData name="雷 臧" userId="0d29c245861bfd9a" providerId="LiveId" clId="{7A4F95BA-2E7E-4C33-9514-95E88FDB2899}" dt="2019-07-17T15:50:27.196" v="8" actId="1076"/>
        <pc:sldMkLst>
          <pc:docMk/>
          <pc:sldMk cId="1781636972" sldId="711"/>
        </pc:sldMkLst>
        <pc:picChg chg="mod">
          <ac:chgData name="雷 臧" userId="0d29c245861bfd9a" providerId="LiveId" clId="{7A4F95BA-2E7E-4C33-9514-95E88FDB2899}" dt="2019-07-17T15:50:27.196" v="8" actId="1076"/>
          <ac:picMkLst>
            <pc:docMk/>
            <pc:sldMk cId="1781636972" sldId="711"/>
            <ac:picMk id="4" creationId="{E84D18BC-1E3D-461F-9690-9653BA2E76E6}"/>
          </ac:picMkLst>
        </pc:picChg>
      </pc:sldChg>
      <pc:sldChg chg="modSp">
        <pc:chgData name="雷 臧" userId="0d29c245861bfd9a" providerId="LiveId" clId="{7A4F95BA-2E7E-4C33-9514-95E88FDB2899}" dt="2019-07-17T15:54:47.724" v="13" actId="1076"/>
        <pc:sldMkLst>
          <pc:docMk/>
          <pc:sldMk cId="4243025836" sldId="712"/>
        </pc:sldMkLst>
        <pc:spChg chg="mod">
          <ac:chgData name="雷 臧" userId="0d29c245861bfd9a" providerId="LiveId" clId="{7A4F95BA-2E7E-4C33-9514-95E88FDB2899}" dt="2019-07-17T15:54:30.961" v="10" actId="1076"/>
          <ac:spMkLst>
            <pc:docMk/>
            <pc:sldMk cId="4243025836" sldId="712"/>
            <ac:spMk id="6" creationId="{446DB4DA-D1B0-42A4-96B8-91176F79B308}"/>
          </ac:spMkLst>
        </pc:spChg>
        <pc:spChg chg="mod">
          <ac:chgData name="雷 臧" userId="0d29c245861bfd9a" providerId="LiveId" clId="{7A4F95BA-2E7E-4C33-9514-95E88FDB2899}" dt="2019-07-17T15:54:42.407" v="11" actId="1076"/>
          <ac:spMkLst>
            <pc:docMk/>
            <pc:sldMk cId="4243025836" sldId="712"/>
            <ac:spMk id="7" creationId="{8F75225B-6809-447A-9F3A-788F1372AA8A}"/>
          </ac:spMkLst>
        </pc:spChg>
        <pc:picChg chg="mod">
          <ac:chgData name="雷 臧" userId="0d29c245861bfd9a" providerId="LiveId" clId="{7A4F95BA-2E7E-4C33-9514-95E88FDB2899}" dt="2019-07-17T15:54:23.206" v="9" actId="1076"/>
          <ac:picMkLst>
            <pc:docMk/>
            <pc:sldMk cId="4243025836" sldId="712"/>
            <ac:picMk id="3" creationId="{6AA724CE-C848-4A18-A4AB-1AF450456ED1}"/>
          </ac:picMkLst>
        </pc:picChg>
        <pc:picChg chg="mod">
          <ac:chgData name="雷 臧" userId="0d29c245861bfd9a" providerId="LiveId" clId="{7A4F95BA-2E7E-4C33-9514-95E88FDB2899}" dt="2019-07-17T15:54:47.724" v="13" actId="1076"/>
          <ac:picMkLst>
            <pc:docMk/>
            <pc:sldMk cId="4243025836" sldId="712"/>
            <ac:picMk id="5" creationId="{06B140E7-21F0-45D0-8939-62C361E57E8E}"/>
          </ac:picMkLst>
        </pc:picChg>
      </pc:sldChg>
    </pc:docChg>
  </pc:docChgLst>
  <pc:docChgLst>
    <pc:chgData name="臧 雷" userId="0d29c245861bfd9a" providerId="LiveId" clId="{921CEDFD-3BC1-4F53-9FC9-EB5F225F707C}"/>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C14B6-03AB-459D-AFD8-B4B2BA7E628B}" type="doc">
      <dgm:prSet loTypeId="urn:microsoft.com/office/officeart/2005/8/layout/hierarchy5" loCatId="hierarchy" qsTypeId="urn:microsoft.com/office/officeart/2005/8/quickstyle/simple1" qsCatId="simple" csTypeId="urn:microsoft.com/office/officeart/2005/8/colors/colorful4" csCatId="colorful" phldr="1"/>
      <dgm:spPr/>
      <dgm:t>
        <a:bodyPr/>
        <a:lstStyle/>
        <a:p>
          <a:endParaRPr lang="zh-CN" altLang="en-US"/>
        </a:p>
      </dgm:t>
    </dgm:pt>
    <dgm:pt modelId="{CD7D3D76-90FE-4FC5-9FA4-1C0E6A6FBC60}">
      <dgm:prSet phldrT="[文本]"/>
      <dgm:spPr/>
      <dgm:t>
        <a:bodyPr/>
        <a:lstStyle/>
        <a:p>
          <a:r>
            <a:rPr lang="zh-CN" altLang="en-US" dirty="0">
              <a:latin typeface="微软雅黑 Light" panose="020B0502040204020203" pitchFamily="34" charset="-122"/>
              <a:ea typeface="微软雅黑 Light" panose="020B0502040204020203" pitchFamily="34" charset="-122"/>
            </a:rPr>
            <a:t>比赛平台</a:t>
          </a:r>
        </a:p>
      </dgm:t>
    </dgm:pt>
    <dgm:pt modelId="{8B586269-612C-45F6-871A-C153DD724475}" type="parTrans" cxnId="{CE7224BC-C713-449A-B8E6-C70B8ECA8A11}">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C0F94227-E446-49D0-A53A-BAA3070F4299}" type="sibTrans" cxnId="{CE7224BC-C713-449A-B8E6-C70B8ECA8A11}">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3BC093F1-ABF8-4C31-8960-12840F124505}">
      <dgm:prSet phldrT="[文本]"/>
      <dgm:spPr/>
      <dgm:t>
        <a:bodyPr/>
        <a:lstStyle/>
        <a:p>
          <a:r>
            <a:rPr lang="zh-CN" altLang="en-US" dirty="0">
              <a:latin typeface="微软雅黑 Light" panose="020B0502040204020203" pitchFamily="34" charset="-122"/>
              <a:ea typeface="微软雅黑 Light" panose="020B0502040204020203" pitchFamily="34" charset="-122"/>
            </a:rPr>
            <a:t>中文</a:t>
          </a:r>
        </a:p>
      </dgm:t>
    </dgm:pt>
    <dgm:pt modelId="{2AF5B466-FF4D-4AF4-AD9F-1F82E422C525}" type="parTrans" cxnId="{D139FB26-4CE0-4C7E-B5BA-2145FBBA72A8}">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B0A685CA-6B21-4BD4-9D82-995DA56F0862}" type="sibTrans" cxnId="{D139FB26-4CE0-4C7E-B5BA-2145FBBA72A8}">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1F05B783-902E-4EF2-88DE-0C161D052845}">
      <dgm:prSet phldrT="[文本]"/>
      <dgm:spPr/>
      <dgm:t>
        <a:bodyPr/>
        <a:lstStyle/>
        <a:p>
          <a:r>
            <a:rPr lang="zh-CN" altLang="en-US" dirty="0">
              <a:latin typeface="微软雅黑 Light" panose="020B0502040204020203" pitchFamily="34" charset="-122"/>
              <a:ea typeface="微软雅黑 Light" panose="020B0502040204020203" pitchFamily="34" charset="-122"/>
            </a:rPr>
            <a:t>天池</a:t>
          </a:r>
        </a:p>
      </dgm:t>
    </dgm:pt>
    <dgm:pt modelId="{567A5F68-CEDF-4261-9F33-643691A307AC}" type="parTrans" cxnId="{E9814325-FCCE-4638-8741-493C2D2DAD53}">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B1F3A361-20AE-406F-AB67-715F4DF2E31D}" type="sibTrans" cxnId="{E9814325-FCCE-4638-8741-493C2D2DAD53}">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EEFC93D2-422A-4975-9465-8E9EE7AB1E6B}">
      <dgm:prSet phldrT="[文本]"/>
      <dgm:spPr/>
      <dgm:t>
        <a:bodyPr/>
        <a:lstStyle/>
        <a:p>
          <a:r>
            <a:rPr lang="zh-CN" altLang="en-US" dirty="0">
              <a:latin typeface="微软雅黑 Light" panose="020B0502040204020203" pitchFamily="34" charset="-122"/>
              <a:ea typeface="微软雅黑 Light" panose="020B0502040204020203" pitchFamily="34" charset="-122"/>
            </a:rPr>
            <a:t>腾讯、京东、百度、华为</a:t>
          </a:r>
        </a:p>
      </dgm:t>
    </dgm:pt>
    <dgm:pt modelId="{62E5F1BD-150E-4C94-8D49-B2F02288855D}" type="parTrans" cxnId="{E4BFF6A4-950D-4152-BD4E-B84D4D91A33A}">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7E98E5FC-FD1B-4C14-A976-6988B258D444}" type="sibTrans" cxnId="{E4BFF6A4-950D-4152-BD4E-B84D4D91A33A}">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485DD6B7-CDB2-450A-BFCE-AB4B816D8290}">
      <dgm:prSet phldrT="[文本]"/>
      <dgm:spPr/>
      <dgm:t>
        <a:bodyPr/>
        <a:lstStyle/>
        <a:p>
          <a:r>
            <a:rPr lang="zh-CN" altLang="en-US" dirty="0">
              <a:latin typeface="微软雅黑 Light" panose="020B0502040204020203" pitchFamily="34" charset="-122"/>
              <a:ea typeface="微软雅黑 Light" panose="020B0502040204020203" pitchFamily="34" charset="-122"/>
            </a:rPr>
            <a:t>英文</a:t>
          </a:r>
        </a:p>
      </dgm:t>
    </dgm:pt>
    <dgm:pt modelId="{E1A67D44-5A5A-4C59-9359-BCA5CEF87776}" type="parTrans" cxnId="{0CF492BE-2C44-4E88-84DF-9B6EE8C14BD0}">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962A4EA0-BC64-4FDC-B586-7EC230957A87}" type="sibTrans" cxnId="{0CF492BE-2C44-4E88-84DF-9B6EE8C14BD0}">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C1483D0F-1D2F-4824-B341-E8BF8624B410}">
      <dgm:prSet phldrT="[文本]"/>
      <dgm:spPr/>
      <dgm:t>
        <a:bodyPr/>
        <a:lstStyle/>
        <a:p>
          <a:r>
            <a:rPr lang="en-US" altLang="zh-CN" dirty="0" err="1">
              <a:latin typeface="微软雅黑 Light" panose="020B0502040204020203" pitchFamily="34" charset="-122"/>
              <a:ea typeface="微软雅黑 Light" panose="020B0502040204020203" pitchFamily="34" charset="-122"/>
            </a:rPr>
            <a:t>Kaggle</a:t>
          </a:r>
          <a:endParaRPr lang="zh-CN" altLang="en-US" dirty="0">
            <a:latin typeface="微软雅黑 Light" panose="020B0502040204020203" pitchFamily="34" charset="-122"/>
            <a:ea typeface="微软雅黑 Light" panose="020B0502040204020203" pitchFamily="34" charset="-122"/>
          </a:endParaRPr>
        </a:p>
      </dgm:t>
    </dgm:pt>
    <dgm:pt modelId="{643F8FA4-6F2E-4793-A188-C7BD0C7D9811}" type="parTrans" cxnId="{D021F64A-A264-4966-8BD5-697DD5257976}">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7464243A-E48D-432C-8076-314C0D45FC8F}" type="sibTrans" cxnId="{D021F64A-A264-4966-8BD5-697DD5257976}">
      <dgm:prSet/>
      <dgm:spPr/>
      <dgm:t>
        <a:bodyPr/>
        <a:lstStyle/>
        <a:p>
          <a:endParaRPr lang="zh-CN" altLang="en-US">
            <a:latin typeface="微软雅黑 Light" panose="020B0502040204020203" pitchFamily="34" charset="-122"/>
            <a:ea typeface="微软雅黑 Light" panose="020B0502040204020203" pitchFamily="34" charset="-122"/>
          </a:endParaRPr>
        </a:p>
      </dgm:t>
    </dgm:pt>
    <dgm:pt modelId="{609C4BEB-AC6C-4D07-8000-EF268D705B5E}">
      <dgm:prSet phldrT="[文本]"/>
      <dgm:spPr/>
      <dgm:t>
        <a:bodyPr/>
        <a:lstStyle/>
        <a:p>
          <a:r>
            <a:rPr lang="zh-CN" altLang="en-US" dirty="0">
              <a:latin typeface="微软雅黑 Light" panose="020B0502040204020203" pitchFamily="34" charset="-122"/>
              <a:ea typeface="微软雅黑 Light" panose="020B0502040204020203" pitchFamily="34" charset="-122"/>
            </a:rPr>
            <a:t>阿里云</a:t>
          </a:r>
        </a:p>
      </dgm:t>
    </dgm:pt>
    <dgm:pt modelId="{8D2BEA49-8AAF-4E79-9E39-9A25D9449EF5}" type="parTrans" cxnId="{BC14F9F0-97E5-4D62-9B28-003E27A668B2}">
      <dgm:prSet/>
      <dgm:spPr/>
      <dgm:t>
        <a:bodyPr/>
        <a:lstStyle/>
        <a:p>
          <a:endParaRPr lang="zh-CN" altLang="en-US"/>
        </a:p>
      </dgm:t>
    </dgm:pt>
    <dgm:pt modelId="{2988AC19-1333-404F-8897-87842AEEAAA3}" type="sibTrans" cxnId="{BC14F9F0-97E5-4D62-9B28-003E27A668B2}">
      <dgm:prSet/>
      <dgm:spPr/>
      <dgm:t>
        <a:bodyPr/>
        <a:lstStyle/>
        <a:p>
          <a:endParaRPr lang="zh-CN" altLang="en-US"/>
        </a:p>
      </dgm:t>
    </dgm:pt>
    <dgm:pt modelId="{0F2634BA-0848-42F5-A778-9E7C39E7C7AD}">
      <dgm:prSet phldrT="[文本]"/>
      <dgm:spPr/>
      <dgm:t>
        <a:bodyPr/>
        <a:lstStyle/>
        <a:p>
          <a:r>
            <a:rPr lang="zh-CN" altLang="en-US" dirty="0">
              <a:latin typeface="微软雅黑 Light" panose="020B0502040204020203" pitchFamily="34" charset="-122"/>
              <a:ea typeface="微软雅黑 Light" panose="020B0502040204020203" pitchFamily="34" charset="-122"/>
            </a:rPr>
            <a:t>蚂蚁金服</a:t>
          </a:r>
        </a:p>
      </dgm:t>
    </dgm:pt>
    <dgm:pt modelId="{AB233185-0B7D-4562-B521-AF8795B3FBFA}" type="parTrans" cxnId="{A4E9BD1D-21B3-4C38-A6EB-FCA43A4EF992}">
      <dgm:prSet/>
      <dgm:spPr/>
      <dgm:t>
        <a:bodyPr/>
        <a:lstStyle/>
        <a:p>
          <a:endParaRPr lang="zh-CN" altLang="en-US"/>
        </a:p>
      </dgm:t>
    </dgm:pt>
    <dgm:pt modelId="{69336614-7E6C-4F86-8CF7-B57CABAA2017}" type="sibTrans" cxnId="{A4E9BD1D-21B3-4C38-A6EB-FCA43A4EF992}">
      <dgm:prSet/>
      <dgm:spPr/>
      <dgm:t>
        <a:bodyPr/>
        <a:lstStyle/>
        <a:p>
          <a:endParaRPr lang="zh-CN" altLang="en-US"/>
        </a:p>
      </dgm:t>
    </dgm:pt>
    <dgm:pt modelId="{3E2AA5FD-90AE-486A-9AE3-F6B0E0A3461C}">
      <dgm:prSet phldrT="[文本]"/>
      <dgm:spPr/>
      <dgm:t>
        <a:bodyPr/>
        <a:lstStyle/>
        <a:p>
          <a:r>
            <a:rPr lang="zh-CN" altLang="en-US" dirty="0">
              <a:latin typeface="微软雅黑 Light" panose="020B0502040204020203" pitchFamily="34" charset="-122"/>
              <a:ea typeface="微软雅黑 Light" panose="020B0502040204020203" pitchFamily="34" charset="-122"/>
            </a:rPr>
            <a:t>地级市政府</a:t>
          </a:r>
        </a:p>
      </dgm:t>
    </dgm:pt>
    <dgm:pt modelId="{66C50F84-154D-45CE-BF96-C4D1611E586F}" type="parTrans" cxnId="{74D01402-21B4-44DE-9073-8098DE906DBF}">
      <dgm:prSet/>
      <dgm:spPr/>
      <dgm:t>
        <a:bodyPr/>
        <a:lstStyle/>
        <a:p>
          <a:endParaRPr lang="zh-CN" altLang="en-US"/>
        </a:p>
      </dgm:t>
    </dgm:pt>
    <dgm:pt modelId="{B8F02CE5-D32B-4B98-806F-4E045EA876E1}" type="sibTrans" cxnId="{74D01402-21B4-44DE-9073-8098DE906DBF}">
      <dgm:prSet/>
      <dgm:spPr/>
      <dgm:t>
        <a:bodyPr/>
        <a:lstStyle/>
        <a:p>
          <a:endParaRPr lang="zh-CN" altLang="en-US"/>
        </a:p>
      </dgm:t>
    </dgm:pt>
    <dgm:pt modelId="{90C69D24-028C-4E83-80AD-602735595B1D}">
      <dgm:prSet phldrT="[文本]"/>
      <dgm:spPr/>
      <dgm:t>
        <a:bodyPr/>
        <a:lstStyle/>
        <a:p>
          <a:r>
            <a:rPr lang="en-US" altLang="zh-CN" dirty="0" err="1">
              <a:latin typeface="微软雅黑 Light" panose="020B0502040204020203" pitchFamily="34" charset="-122"/>
              <a:ea typeface="微软雅黑 Light" panose="020B0502040204020203" pitchFamily="34" charset="-122"/>
            </a:rPr>
            <a:t>DataCastle</a:t>
          </a:r>
          <a:endParaRPr lang="zh-CN" altLang="en-US" dirty="0">
            <a:latin typeface="微软雅黑 Light" panose="020B0502040204020203" pitchFamily="34" charset="-122"/>
            <a:ea typeface="微软雅黑 Light" panose="020B0502040204020203" pitchFamily="34" charset="-122"/>
          </a:endParaRPr>
        </a:p>
      </dgm:t>
    </dgm:pt>
    <dgm:pt modelId="{0DBC8829-B249-410C-86F0-4A78EFB426ED}" type="parTrans" cxnId="{136B77C6-1CC1-4953-8F99-4BD1396BE828}">
      <dgm:prSet/>
      <dgm:spPr/>
      <dgm:t>
        <a:bodyPr/>
        <a:lstStyle/>
        <a:p>
          <a:endParaRPr lang="zh-CN" altLang="en-US"/>
        </a:p>
      </dgm:t>
    </dgm:pt>
    <dgm:pt modelId="{49C309F7-A76A-48A5-A0D2-AAC6D5E70244}" type="sibTrans" cxnId="{136B77C6-1CC1-4953-8F99-4BD1396BE828}">
      <dgm:prSet/>
      <dgm:spPr/>
      <dgm:t>
        <a:bodyPr/>
        <a:lstStyle/>
        <a:p>
          <a:endParaRPr lang="zh-CN" altLang="en-US"/>
        </a:p>
      </dgm:t>
    </dgm:pt>
    <dgm:pt modelId="{40C425D3-5193-47A5-B2C7-FB4419322FED}">
      <dgm:prSet phldrT="[文本]"/>
      <dgm:spPr/>
      <dgm:t>
        <a:bodyPr/>
        <a:lstStyle/>
        <a:p>
          <a:r>
            <a:rPr lang="en-US" altLang="zh-CN" dirty="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dgm:t>
    </dgm:pt>
    <dgm:pt modelId="{17D29760-A4EC-4FEB-B5A2-7BA2FEDBD7C3}" type="parTrans" cxnId="{429405E7-F1F9-43C4-9E9B-303EBCFD5629}">
      <dgm:prSet/>
      <dgm:spPr/>
      <dgm:t>
        <a:bodyPr/>
        <a:lstStyle/>
        <a:p>
          <a:endParaRPr lang="zh-CN" altLang="en-US"/>
        </a:p>
      </dgm:t>
    </dgm:pt>
    <dgm:pt modelId="{D6AB627B-CF15-4417-9892-71DF4805F2CD}" type="sibTrans" cxnId="{429405E7-F1F9-43C4-9E9B-303EBCFD5629}">
      <dgm:prSet/>
      <dgm:spPr/>
      <dgm:t>
        <a:bodyPr/>
        <a:lstStyle/>
        <a:p>
          <a:endParaRPr lang="zh-CN" altLang="en-US"/>
        </a:p>
      </dgm:t>
    </dgm:pt>
    <dgm:pt modelId="{3D07B414-F892-4306-BD17-E9586695AB7E}">
      <dgm:prSet phldrT="[文本]"/>
      <dgm:spPr/>
      <dgm:t>
        <a:bodyPr/>
        <a:lstStyle/>
        <a:p>
          <a:r>
            <a:rPr lang="en-US" altLang="zh-CN" dirty="0" err="1">
              <a:latin typeface="微软雅黑 Light" panose="020B0502040204020203" pitchFamily="34" charset="-122"/>
              <a:ea typeface="微软雅黑 Light" panose="020B0502040204020203" pitchFamily="34" charset="-122"/>
            </a:rPr>
            <a:t>Kesci</a:t>
          </a:r>
          <a:endParaRPr lang="zh-CN" altLang="en-US" dirty="0">
            <a:latin typeface="微软雅黑 Light" panose="020B0502040204020203" pitchFamily="34" charset="-122"/>
            <a:ea typeface="微软雅黑 Light" panose="020B0502040204020203" pitchFamily="34" charset="-122"/>
          </a:endParaRPr>
        </a:p>
      </dgm:t>
    </dgm:pt>
    <dgm:pt modelId="{9ECF3626-572B-4491-80E7-12782C541447}" type="parTrans" cxnId="{42E6F6BC-4E22-4D0C-8CB1-85EE52B726E4}">
      <dgm:prSet/>
      <dgm:spPr/>
      <dgm:t>
        <a:bodyPr/>
        <a:lstStyle/>
        <a:p>
          <a:endParaRPr lang="zh-CN" altLang="en-US"/>
        </a:p>
      </dgm:t>
    </dgm:pt>
    <dgm:pt modelId="{37067CAF-975D-4016-A0BB-360AE7AB1A97}" type="sibTrans" cxnId="{42E6F6BC-4E22-4D0C-8CB1-85EE52B726E4}">
      <dgm:prSet/>
      <dgm:spPr/>
      <dgm:t>
        <a:bodyPr/>
        <a:lstStyle/>
        <a:p>
          <a:endParaRPr lang="zh-CN" altLang="en-US"/>
        </a:p>
      </dgm:t>
    </dgm:pt>
    <dgm:pt modelId="{05D96E65-3830-4E13-91B9-0BE6E8DF1907}">
      <dgm:prSet phldrT="[文本]"/>
      <dgm:spPr/>
      <dgm:t>
        <a:bodyPr/>
        <a:lstStyle/>
        <a:p>
          <a:r>
            <a:rPr lang="en-US" altLang="zh-CN" dirty="0" err="1">
              <a:latin typeface="微软雅黑 Light" panose="020B0502040204020203" pitchFamily="34" charset="-122"/>
              <a:ea typeface="微软雅黑 Light" panose="020B0502040204020203" pitchFamily="34" charset="-122"/>
            </a:rPr>
            <a:t>DataFountain</a:t>
          </a:r>
          <a:endParaRPr lang="zh-CN" altLang="en-US" dirty="0">
            <a:latin typeface="微软雅黑 Light" panose="020B0502040204020203" pitchFamily="34" charset="-122"/>
            <a:ea typeface="微软雅黑 Light" panose="020B0502040204020203" pitchFamily="34" charset="-122"/>
          </a:endParaRPr>
        </a:p>
      </dgm:t>
    </dgm:pt>
    <dgm:pt modelId="{A7D5DADD-E8C3-4253-B890-3A53E9A41341}" type="parTrans" cxnId="{D20B2176-766A-481B-B529-7E13EB4C4042}">
      <dgm:prSet/>
      <dgm:spPr/>
      <dgm:t>
        <a:bodyPr/>
        <a:lstStyle/>
        <a:p>
          <a:endParaRPr lang="zh-CN" altLang="en-US"/>
        </a:p>
      </dgm:t>
    </dgm:pt>
    <dgm:pt modelId="{4CEF7ED8-E8C6-4FC0-866E-897250004DCB}" type="sibTrans" cxnId="{D20B2176-766A-481B-B529-7E13EB4C4042}">
      <dgm:prSet/>
      <dgm:spPr/>
      <dgm:t>
        <a:bodyPr/>
        <a:lstStyle/>
        <a:p>
          <a:endParaRPr lang="zh-CN" altLang="en-US"/>
        </a:p>
      </dgm:t>
    </dgm:pt>
    <dgm:pt modelId="{AA28FEB4-11EE-4236-8398-CEA87512EA67}">
      <dgm:prSet phldrT="[文本]"/>
      <dgm:spPr/>
      <dgm:t>
        <a:bodyPr/>
        <a:lstStyle/>
        <a:p>
          <a:r>
            <a:rPr lang="zh-CN" altLang="en-US" dirty="0">
              <a:latin typeface="微软雅黑 Light" panose="020B0502040204020203" pitchFamily="34" charset="-122"/>
              <a:ea typeface="微软雅黑 Light" panose="020B0502040204020203" pitchFamily="34" charset="-122"/>
            </a:rPr>
            <a:t>会议比赛</a:t>
          </a:r>
        </a:p>
      </dgm:t>
    </dgm:pt>
    <dgm:pt modelId="{A3E84D3E-2296-4E6B-B5D7-40A29A87168C}" type="parTrans" cxnId="{FD771CA7-93BF-416B-812D-6669DE2420BF}">
      <dgm:prSet/>
      <dgm:spPr/>
      <dgm:t>
        <a:bodyPr/>
        <a:lstStyle/>
        <a:p>
          <a:endParaRPr lang="zh-CN" altLang="en-US"/>
        </a:p>
      </dgm:t>
    </dgm:pt>
    <dgm:pt modelId="{74A1E12F-7A95-420E-BB03-23991CC3D010}" type="sibTrans" cxnId="{FD771CA7-93BF-416B-812D-6669DE2420BF}">
      <dgm:prSet/>
      <dgm:spPr/>
      <dgm:t>
        <a:bodyPr/>
        <a:lstStyle/>
        <a:p>
          <a:endParaRPr lang="zh-CN" altLang="en-US"/>
        </a:p>
      </dgm:t>
    </dgm:pt>
    <dgm:pt modelId="{F2369D3F-51D2-4D35-B888-028E1C70C4A2}">
      <dgm:prSet phldrT="[文本]"/>
      <dgm:spPr/>
      <dgm:t>
        <a:bodyPr/>
        <a:lstStyle/>
        <a:p>
          <a:r>
            <a:rPr lang="en-US" altLang="zh-CN" dirty="0">
              <a:latin typeface="微软雅黑 Light" panose="020B0502040204020203" pitchFamily="34" charset="-122"/>
              <a:ea typeface="微软雅黑 Light" panose="020B0502040204020203" pitchFamily="34" charset="-122"/>
            </a:rPr>
            <a:t>KDD</a:t>
          </a:r>
          <a:endParaRPr lang="zh-CN" altLang="en-US" dirty="0">
            <a:latin typeface="微软雅黑 Light" panose="020B0502040204020203" pitchFamily="34" charset="-122"/>
            <a:ea typeface="微软雅黑 Light" panose="020B0502040204020203" pitchFamily="34" charset="-122"/>
          </a:endParaRPr>
        </a:p>
      </dgm:t>
    </dgm:pt>
    <dgm:pt modelId="{9C5C4AD9-C0C5-4343-81AA-33C7CD65FA6E}" type="parTrans" cxnId="{797CB6E7-5ED2-42B7-80B8-F72CC29C1975}">
      <dgm:prSet/>
      <dgm:spPr/>
      <dgm:t>
        <a:bodyPr/>
        <a:lstStyle/>
        <a:p>
          <a:endParaRPr lang="zh-CN" altLang="en-US"/>
        </a:p>
      </dgm:t>
    </dgm:pt>
    <dgm:pt modelId="{02484202-B9AE-418B-9D24-6C713DB5A166}" type="sibTrans" cxnId="{797CB6E7-5ED2-42B7-80B8-F72CC29C1975}">
      <dgm:prSet/>
      <dgm:spPr/>
      <dgm:t>
        <a:bodyPr/>
        <a:lstStyle/>
        <a:p>
          <a:endParaRPr lang="zh-CN" altLang="en-US"/>
        </a:p>
      </dgm:t>
    </dgm:pt>
    <dgm:pt modelId="{D612E48A-0861-4E00-BDED-9E99B6FDE96D}">
      <dgm:prSet phldrT="[文本]"/>
      <dgm:spPr/>
      <dgm:t>
        <a:bodyPr/>
        <a:lstStyle/>
        <a:p>
          <a:r>
            <a:rPr lang="en-US" altLang="zh-CN" dirty="0">
              <a:latin typeface="微软雅黑 Light" panose="020B0502040204020203" pitchFamily="34" charset="-122"/>
              <a:ea typeface="微软雅黑 Light" panose="020B0502040204020203" pitchFamily="34" charset="-122"/>
            </a:rPr>
            <a:t>IJCAI</a:t>
          </a:r>
          <a:endParaRPr lang="zh-CN" altLang="en-US" dirty="0">
            <a:latin typeface="微软雅黑 Light" panose="020B0502040204020203" pitchFamily="34" charset="-122"/>
            <a:ea typeface="微软雅黑 Light" panose="020B0502040204020203" pitchFamily="34" charset="-122"/>
          </a:endParaRPr>
        </a:p>
      </dgm:t>
    </dgm:pt>
    <dgm:pt modelId="{F1D7016A-D785-4307-9108-08CC6F583FC2}" type="parTrans" cxnId="{AC00CC27-A384-4873-90D2-038CC4B8E07A}">
      <dgm:prSet/>
      <dgm:spPr/>
      <dgm:t>
        <a:bodyPr/>
        <a:lstStyle/>
        <a:p>
          <a:endParaRPr lang="zh-CN" altLang="en-US"/>
        </a:p>
      </dgm:t>
    </dgm:pt>
    <dgm:pt modelId="{85AD96CE-211E-45DF-99B0-D62047B41777}" type="sibTrans" cxnId="{AC00CC27-A384-4873-90D2-038CC4B8E07A}">
      <dgm:prSet/>
      <dgm:spPr/>
      <dgm:t>
        <a:bodyPr/>
        <a:lstStyle/>
        <a:p>
          <a:endParaRPr lang="zh-CN" altLang="en-US"/>
        </a:p>
      </dgm:t>
    </dgm:pt>
    <dgm:pt modelId="{9B64AB35-A541-47A3-9215-5FCDA6CB2238}">
      <dgm:prSet phldrT="[文本]"/>
      <dgm:spPr/>
      <dgm:t>
        <a:bodyPr/>
        <a:lstStyle/>
        <a:p>
          <a:r>
            <a:rPr lang="en-US" altLang="zh-CN" dirty="0">
              <a:latin typeface="微软雅黑 Light" panose="020B0502040204020203" pitchFamily="34" charset="-122"/>
              <a:ea typeface="微软雅黑 Light" panose="020B0502040204020203" pitchFamily="34" charset="-122"/>
            </a:rPr>
            <a:t>NIPS </a:t>
          </a:r>
          <a:r>
            <a:rPr lang="en-US" altLang="zh-CN" dirty="0" err="1">
              <a:latin typeface="微软雅黑 Light" panose="020B0502040204020203" pitchFamily="34" charset="-122"/>
              <a:ea typeface="微软雅黑 Light" panose="020B0502040204020203" pitchFamily="34" charset="-122"/>
            </a:rPr>
            <a:t>AutoML</a:t>
          </a:r>
          <a:endParaRPr lang="zh-CN" altLang="en-US" dirty="0">
            <a:latin typeface="微软雅黑 Light" panose="020B0502040204020203" pitchFamily="34" charset="-122"/>
            <a:ea typeface="微软雅黑 Light" panose="020B0502040204020203" pitchFamily="34" charset="-122"/>
          </a:endParaRPr>
        </a:p>
      </dgm:t>
    </dgm:pt>
    <dgm:pt modelId="{5374E6C9-6E4D-4E54-B9DB-94E89B3739BB}" type="parTrans" cxnId="{FDE83D65-7D58-4C2B-A6F1-20E772738870}">
      <dgm:prSet/>
      <dgm:spPr/>
      <dgm:t>
        <a:bodyPr/>
        <a:lstStyle/>
        <a:p>
          <a:endParaRPr lang="zh-CN" altLang="en-US"/>
        </a:p>
      </dgm:t>
    </dgm:pt>
    <dgm:pt modelId="{9A5E0018-591E-4DC2-8E98-E44554E97ECF}" type="sibTrans" cxnId="{FDE83D65-7D58-4C2B-A6F1-20E772738870}">
      <dgm:prSet/>
      <dgm:spPr/>
      <dgm:t>
        <a:bodyPr/>
        <a:lstStyle/>
        <a:p>
          <a:endParaRPr lang="zh-CN" altLang="en-US"/>
        </a:p>
      </dgm:t>
    </dgm:pt>
    <dgm:pt modelId="{42E32B1E-E6F6-438A-A2DB-15D0F0F5005B}">
      <dgm:prSet phldrT="[文本]"/>
      <dgm:spPr/>
      <dgm:t>
        <a:bodyPr/>
        <a:lstStyle/>
        <a:p>
          <a:r>
            <a:rPr lang="en-US" altLang="zh-CN" dirty="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dgm:t>
    </dgm:pt>
    <dgm:pt modelId="{26A64898-7627-44F2-B92A-584CEB5947AF}" type="parTrans" cxnId="{9241F1DB-8411-4362-864D-44F05CF86D18}">
      <dgm:prSet/>
      <dgm:spPr/>
      <dgm:t>
        <a:bodyPr/>
        <a:lstStyle/>
        <a:p>
          <a:endParaRPr lang="zh-CN" altLang="en-US"/>
        </a:p>
      </dgm:t>
    </dgm:pt>
    <dgm:pt modelId="{06655889-345F-40E9-BE95-A2470BA2879F}" type="sibTrans" cxnId="{9241F1DB-8411-4362-864D-44F05CF86D18}">
      <dgm:prSet/>
      <dgm:spPr/>
      <dgm:t>
        <a:bodyPr/>
        <a:lstStyle/>
        <a:p>
          <a:endParaRPr lang="zh-CN" altLang="en-US"/>
        </a:p>
      </dgm:t>
    </dgm:pt>
    <dgm:pt modelId="{E4A52939-2CE9-49E8-B1F2-4F3A34F9C1D9}" type="pres">
      <dgm:prSet presAssocID="{8ABC14B6-03AB-459D-AFD8-B4B2BA7E628B}" presName="mainComposite" presStyleCnt="0">
        <dgm:presLayoutVars>
          <dgm:chPref val="1"/>
          <dgm:dir/>
          <dgm:animOne val="branch"/>
          <dgm:animLvl val="lvl"/>
          <dgm:resizeHandles val="exact"/>
        </dgm:presLayoutVars>
      </dgm:prSet>
      <dgm:spPr/>
    </dgm:pt>
    <dgm:pt modelId="{C0D80BCF-3D52-4816-B052-56602C8ADAB3}" type="pres">
      <dgm:prSet presAssocID="{8ABC14B6-03AB-459D-AFD8-B4B2BA7E628B}" presName="hierFlow" presStyleCnt="0"/>
      <dgm:spPr/>
    </dgm:pt>
    <dgm:pt modelId="{F2E4FEBF-F566-4F1C-B00C-52DEFE24852D}" type="pres">
      <dgm:prSet presAssocID="{8ABC14B6-03AB-459D-AFD8-B4B2BA7E628B}" presName="hierChild1" presStyleCnt="0">
        <dgm:presLayoutVars>
          <dgm:chPref val="1"/>
          <dgm:animOne val="branch"/>
          <dgm:animLvl val="lvl"/>
        </dgm:presLayoutVars>
      </dgm:prSet>
      <dgm:spPr/>
    </dgm:pt>
    <dgm:pt modelId="{7693791E-79CB-4772-8943-079C671230BD}" type="pres">
      <dgm:prSet presAssocID="{CD7D3D76-90FE-4FC5-9FA4-1C0E6A6FBC60}" presName="Name17" presStyleCnt="0"/>
      <dgm:spPr/>
    </dgm:pt>
    <dgm:pt modelId="{3C475C3B-C4B7-4157-98CF-6576CFCFF3BC}" type="pres">
      <dgm:prSet presAssocID="{CD7D3D76-90FE-4FC5-9FA4-1C0E6A6FBC60}" presName="level1Shape" presStyleLbl="node0" presStyleIdx="0" presStyleCnt="1">
        <dgm:presLayoutVars>
          <dgm:chPref val="3"/>
        </dgm:presLayoutVars>
      </dgm:prSet>
      <dgm:spPr/>
    </dgm:pt>
    <dgm:pt modelId="{678DC865-0D7C-4A34-B911-5CDFE80A5F94}" type="pres">
      <dgm:prSet presAssocID="{CD7D3D76-90FE-4FC5-9FA4-1C0E6A6FBC60}" presName="hierChild2" presStyleCnt="0"/>
      <dgm:spPr/>
    </dgm:pt>
    <dgm:pt modelId="{0637FCC2-E81B-4284-B8E3-B132AE652FCB}" type="pres">
      <dgm:prSet presAssocID="{2AF5B466-FF4D-4AF4-AD9F-1F82E422C525}" presName="Name25" presStyleLbl="parChTrans1D2" presStyleIdx="0" presStyleCnt="2"/>
      <dgm:spPr/>
    </dgm:pt>
    <dgm:pt modelId="{3E23725A-5C99-40A2-86DE-96392B11F1A7}" type="pres">
      <dgm:prSet presAssocID="{2AF5B466-FF4D-4AF4-AD9F-1F82E422C525}" presName="connTx" presStyleLbl="parChTrans1D2" presStyleIdx="0" presStyleCnt="2"/>
      <dgm:spPr/>
    </dgm:pt>
    <dgm:pt modelId="{CBCD6BF1-B7F4-4C98-8E68-A2577079E7D9}" type="pres">
      <dgm:prSet presAssocID="{3BC093F1-ABF8-4C31-8960-12840F124505}" presName="Name30" presStyleCnt="0"/>
      <dgm:spPr/>
    </dgm:pt>
    <dgm:pt modelId="{1FFFB1D9-E583-4383-8D6B-142212D82D51}" type="pres">
      <dgm:prSet presAssocID="{3BC093F1-ABF8-4C31-8960-12840F124505}" presName="level2Shape" presStyleLbl="node2" presStyleIdx="0" presStyleCnt="2"/>
      <dgm:spPr/>
    </dgm:pt>
    <dgm:pt modelId="{1553B348-53C5-49C4-B0F4-3C14955779CF}" type="pres">
      <dgm:prSet presAssocID="{3BC093F1-ABF8-4C31-8960-12840F124505}" presName="hierChild3" presStyleCnt="0"/>
      <dgm:spPr/>
    </dgm:pt>
    <dgm:pt modelId="{A7E0BDD3-E128-446C-B5F1-F71A08F84DCD}" type="pres">
      <dgm:prSet presAssocID="{567A5F68-CEDF-4261-9F33-643691A307AC}" presName="Name25" presStyleLbl="parChTrans1D3" presStyleIdx="0" presStyleCnt="7"/>
      <dgm:spPr/>
    </dgm:pt>
    <dgm:pt modelId="{1A5103CB-ABB1-4C9D-A334-E4E1CB498703}" type="pres">
      <dgm:prSet presAssocID="{567A5F68-CEDF-4261-9F33-643691A307AC}" presName="connTx" presStyleLbl="parChTrans1D3" presStyleIdx="0" presStyleCnt="7"/>
      <dgm:spPr/>
    </dgm:pt>
    <dgm:pt modelId="{E017DC46-F690-475D-9B1A-19581A3F5867}" type="pres">
      <dgm:prSet presAssocID="{1F05B783-902E-4EF2-88DE-0C161D052845}" presName="Name30" presStyleCnt="0"/>
      <dgm:spPr/>
    </dgm:pt>
    <dgm:pt modelId="{E99D7A54-B8BF-44F0-A4AA-D9ABC93CD6F5}" type="pres">
      <dgm:prSet presAssocID="{1F05B783-902E-4EF2-88DE-0C161D052845}" presName="level2Shape" presStyleLbl="node3" presStyleIdx="0" presStyleCnt="7"/>
      <dgm:spPr/>
    </dgm:pt>
    <dgm:pt modelId="{8C0CF7E0-C3B6-423F-A3D5-2A3F28E119FA}" type="pres">
      <dgm:prSet presAssocID="{1F05B783-902E-4EF2-88DE-0C161D052845}" presName="hierChild3" presStyleCnt="0"/>
      <dgm:spPr/>
    </dgm:pt>
    <dgm:pt modelId="{93EB8962-17B4-41DC-96B6-02D316B91920}" type="pres">
      <dgm:prSet presAssocID="{AB233185-0B7D-4562-B521-AF8795B3FBFA}" presName="Name25" presStyleLbl="parChTrans1D4" presStyleIdx="0" presStyleCnt="8"/>
      <dgm:spPr/>
    </dgm:pt>
    <dgm:pt modelId="{75DAB9F5-2AD0-40E7-99B9-8D72B3BEE35C}" type="pres">
      <dgm:prSet presAssocID="{AB233185-0B7D-4562-B521-AF8795B3FBFA}" presName="connTx" presStyleLbl="parChTrans1D4" presStyleIdx="0" presStyleCnt="8"/>
      <dgm:spPr/>
    </dgm:pt>
    <dgm:pt modelId="{B9BE3C8E-2BD9-4248-B4AB-BC76416A6701}" type="pres">
      <dgm:prSet presAssocID="{0F2634BA-0848-42F5-A778-9E7C39E7C7AD}" presName="Name30" presStyleCnt="0"/>
      <dgm:spPr/>
    </dgm:pt>
    <dgm:pt modelId="{05D40B41-8A57-4E3B-9227-FB6205638AC4}" type="pres">
      <dgm:prSet presAssocID="{0F2634BA-0848-42F5-A778-9E7C39E7C7AD}" presName="level2Shape" presStyleLbl="node4" presStyleIdx="0" presStyleCnt="8"/>
      <dgm:spPr/>
    </dgm:pt>
    <dgm:pt modelId="{F0A124F6-3AC8-45F2-9C7F-DE164A7181D7}" type="pres">
      <dgm:prSet presAssocID="{0F2634BA-0848-42F5-A778-9E7C39E7C7AD}" presName="hierChild3" presStyleCnt="0"/>
      <dgm:spPr/>
    </dgm:pt>
    <dgm:pt modelId="{0138AF76-084E-4786-BB73-4A3A8935950C}" type="pres">
      <dgm:prSet presAssocID="{8D2BEA49-8AAF-4E79-9E39-9A25D9449EF5}" presName="Name25" presStyleLbl="parChTrans1D4" presStyleIdx="1" presStyleCnt="8"/>
      <dgm:spPr/>
    </dgm:pt>
    <dgm:pt modelId="{60267DE3-96E8-488A-A02E-E1638F5FD912}" type="pres">
      <dgm:prSet presAssocID="{8D2BEA49-8AAF-4E79-9E39-9A25D9449EF5}" presName="connTx" presStyleLbl="parChTrans1D4" presStyleIdx="1" presStyleCnt="8"/>
      <dgm:spPr/>
    </dgm:pt>
    <dgm:pt modelId="{5F353236-6D20-4D78-B9AB-6FECD4FC6AA0}" type="pres">
      <dgm:prSet presAssocID="{609C4BEB-AC6C-4D07-8000-EF268D705B5E}" presName="Name30" presStyleCnt="0"/>
      <dgm:spPr/>
    </dgm:pt>
    <dgm:pt modelId="{5A4D1A0F-263A-4D8E-A6F1-B22BAFECB180}" type="pres">
      <dgm:prSet presAssocID="{609C4BEB-AC6C-4D07-8000-EF268D705B5E}" presName="level2Shape" presStyleLbl="node4" presStyleIdx="1" presStyleCnt="8"/>
      <dgm:spPr/>
    </dgm:pt>
    <dgm:pt modelId="{6F9D818E-8835-4FB2-9495-58B941271BCC}" type="pres">
      <dgm:prSet presAssocID="{609C4BEB-AC6C-4D07-8000-EF268D705B5E}" presName="hierChild3" presStyleCnt="0"/>
      <dgm:spPr/>
    </dgm:pt>
    <dgm:pt modelId="{48DEA183-D00F-4107-99DB-497352E613CC}" type="pres">
      <dgm:prSet presAssocID="{66C50F84-154D-45CE-BF96-C4D1611E586F}" presName="Name25" presStyleLbl="parChTrans1D4" presStyleIdx="2" presStyleCnt="8"/>
      <dgm:spPr/>
    </dgm:pt>
    <dgm:pt modelId="{4C71A1A7-FA5D-40AB-9E26-CCC9131A2A8A}" type="pres">
      <dgm:prSet presAssocID="{66C50F84-154D-45CE-BF96-C4D1611E586F}" presName="connTx" presStyleLbl="parChTrans1D4" presStyleIdx="2" presStyleCnt="8"/>
      <dgm:spPr/>
    </dgm:pt>
    <dgm:pt modelId="{90E4F154-8F5F-4BDD-9205-9805D42F4D09}" type="pres">
      <dgm:prSet presAssocID="{3E2AA5FD-90AE-486A-9AE3-F6B0E0A3461C}" presName="Name30" presStyleCnt="0"/>
      <dgm:spPr/>
    </dgm:pt>
    <dgm:pt modelId="{EE545E8A-CC48-41CD-8625-DCA87BA29D74}" type="pres">
      <dgm:prSet presAssocID="{3E2AA5FD-90AE-486A-9AE3-F6B0E0A3461C}" presName="level2Shape" presStyleLbl="node4" presStyleIdx="2" presStyleCnt="8"/>
      <dgm:spPr/>
    </dgm:pt>
    <dgm:pt modelId="{B926C302-C28C-46B7-9308-693DEAF12E0F}" type="pres">
      <dgm:prSet presAssocID="{3E2AA5FD-90AE-486A-9AE3-F6B0E0A3461C}" presName="hierChild3" presStyleCnt="0"/>
      <dgm:spPr/>
    </dgm:pt>
    <dgm:pt modelId="{E95BE944-704C-45E0-80F4-6CCB26C69D19}" type="pres">
      <dgm:prSet presAssocID="{17D29760-A4EC-4FEB-B5A2-7BA2FEDBD7C3}" presName="Name25" presStyleLbl="parChTrans1D4" presStyleIdx="3" presStyleCnt="8"/>
      <dgm:spPr/>
    </dgm:pt>
    <dgm:pt modelId="{A882434F-24AB-4A83-A48D-5E8A68489285}" type="pres">
      <dgm:prSet presAssocID="{17D29760-A4EC-4FEB-B5A2-7BA2FEDBD7C3}" presName="connTx" presStyleLbl="parChTrans1D4" presStyleIdx="3" presStyleCnt="8"/>
      <dgm:spPr/>
    </dgm:pt>
    <dgm:pt modelId="{E9DC1EFE-E3FA-458D-8AF6-47CD53C16691}" type="pres">
      <dgm:prSet presAssocID="{40C425D3-5193-47A5-B2C7-FB4419322FED}" presName="Name30" presStyleCnt="0"/>
      <dgm:spPr/>
    </dgm:pt>
    <dgm:pt modelId="{1E256F1D-0961-4C98-AEB5-20E94BB0947E}" type="pres">
      <dgm:prSet presAssocID="{40C425D3-5193-47A5-B2C7-FB4419322FED}" presName="level2Shape" presStyleLbl="node4" presStyleIdx="3" presStyleCnt="8"/>
      <dgm:spPr/>
    </dgm:pt>
    <dgm:pt modelId="{B181F25D-5FF9-47CD-86FF-54667AB82C00}" type="pres">
      <dgm:prSet presAssocID="{40C425D3-5193-47A5-B2C7-FB4419322FED}" presName="hierChild3" presStyleCnt="0"/>
      <dgm:spPr/>
    </dgm:pt>
    <dgm:pt modelId="{0F122C4E-9C96-4201-8C1E-3DEABED9563A}" type="pres">
      <dgm:prSet presAssocID="{0DBC8829-B249-410C-86F0-4A78EFB426ED}" presName="Name25" presStyleLbl="parChTrans1D3" presStyleIdx="1" presStyleCnt="7"/>
      <dgm:spPr/>
    </dgm:pt>
    <dgm:pt modelId="{CFC88B54-A308-4E30-8DE0-63D47B65A634}" type="pres">
      <dgm:prSet presAssocID="{0DBC8829-B249-410C-86F0-4A78EFB426ED}" presName="connTx" presStyleLbl="parChTrans1D3" presStyleIdx="1" presStyleCnt="7"/>
      <dgm:spPr/>
    </dgm:pt>
    <dgm:pt modelId="{FCF02CBA-CCFB-43E5-B70B-10767C24BAAA}" type="pres">
      <dgm:prSet presAssocID="{90C69D24-028C-4E83-80AD-602735595B1D}" presName="Name30" presStyleCnt="0"/>
      <dgm:spPr/>
    </dgm:pt>
    <dgm:pt modelId="{16C3E3A8-1C51-4802-B192-95A900428B1C}" type="pres">
      <dgm:prSet presAssocID="{90C69D24-028C-4E83-80AD-602735595B1D}" presName="level2Shape" presStyleLbl="node3" presStyleIdx="1" presStyleCnt="7"/>
      <dgm:spPr/>
    </dgm:pt>
    <dgm:pt modelId="{286BDE5A-D390-42A0-86BA-2BA53B973AFB}" type="pres">
      <dgm:prSet presAssocID="{90C69D24-028C-4E83-80AD-602735595B1D}" presName="hierChild3" presStyleCnt="0"/>
      <dgm:spPr/>
    </dgm:pt>
    <dgm:pt modelId="{50157607-095D-4612-A6FC-53594C642D74}" type="pres">
      <dgm:prSet presAssocID="{A7D5DADD-E8C3-4253-B890-3A53E9A41341}" presName="Name25" presStyleLbl="parChTrans1D3" presStyleIdx="2" presStyleCnt="7"/>
      <dgm:spPr/>
    </dgm:pt>
    <dgm:pt modelId="{1C5CC27F-6BAC-4528-9D2B-773F7F6A4840}" type="pres">
      <dgm:prSet presAssocID="{A7D5DADD-E8C3-4253-B890-3A53E9A41341}" presName="connTx" presStyleLbl="parChTrans1D3" presStyleIdx="2" presStyleCnt="7"/>
      <dgm:spPr/>
    </dgm:pt>
    <dgm:pt modelId="{62A09F4D-11EB-4DD2-A2EC-B3426C7094AB}" type="pres">
      <dgm:prSet presAssocID="{05D96E65-3830-4E13-91B9-0BE6E8DF1907}" presName="Name30" presStyleCnt="0"/>
      <dgm:spPr/>
    </dgm:pt>
    <dgm:pt modelId="{2D0A4C67-D042-437D-A5E7-3A985B1693FB}" type="pres">
      <dgm:prSet presAssocID="{05D96E65-3830-4E13-91B9-0BE6E8DF1907}" presName="level2Shape" presStyleLbl="node3" presStyleIdx="2" presStyleCnt="7"/>
      <dgm:spPr/>
    </dgm:pt>
    <dgm:pt modelId="{2D3AD892-D0EF-476B-AB07-1CC923BF82C4}" type="pres">
      <dgm:prSet presAssocID="{05D96E65-3830-4E13-91B9-0BE6E8DF1907}" presName="hierChild3" presStyleCnt="0"/>
      <dgm:spPr/>
    </dgm:pt>
    <dgm:pt modelId="{8A9C4865-4CF4-4C44-9B12-3D40837F3AA6}" type="pres">
      <dgm:prSet presAssocID="{9ECF3626-572B-4491-80E7-12782C541447}" presName="Name25" presStyleLbl="parChTrans1D3" presStyleIdx="3" presStyleCnt="7"/>
      <dgm:spPr/>
    </dgm:pt>
    <dgm:pt modelId="{9C3DC4B5-D658-4F33-9908-E08F61D910F0}" type="pres">
      <dgm:prSet presAssocID="{9ECF3626-572B-4491-80E7-12782C541447}" presName="connTx" presStyleLbl="parChTrans1D3" presStyleIdx="3" presStyleCnt="7"/>
      <dgm:spPr/>
    </dgm:pt>
    <dgm:pt modelId="{79F45A29-E746-4569-9118-E7EEB4560ABF}" type="pres">
      <dgm:prSet presAssocID="{3D07B414-F892-4306-BD17-E9586695AB7E}" presName="Name30" presStyleCnt="0"/>
      <dgm:spPr/>
    </dgm:pt>
    <dgm:pt modelId="{AF4CBE76-D376-44FC-8822-8186378E3A82}" type="pres">
      <dgm:prSet presAssocID="{3D07B414-F892-4306-BD17-E9586695AB7E}" presName="level2Shape" presStyleLbl="node3" presStyleIdx="3" presStyleCnt="7"/>
      <dgm:spPr/>
    </dgm:pt>
    <dgm:pt modelId="{B9FBD869-ADB9-43CA-8B5E-8D0AFE6A953E}" type="pres">
      <dgm:prSet presAssocID="{3D07B414-F892-4306-BD17-E9586695AB7E}" presName="hierChild3" presStyleCnt="0"/>
      <dgm:spPr/>
    </dgm:pt>
    <dgm:pt modelId="{2C7A88A1-D744-4487-87BE-18C22660C718}" type="pres">
      <dgm:prSet presAssocID="{62E5F1BD-150E-4C94-8D49-B2F02288855D}" presName="Name25" presStyleLbl="parChTrans1D3" presStyleIdx="4" presStyleCnt="7"/>
      <dgm:spPr/>
    </dgm:pt>
    <dgm:pt modelId="{54AE9FC4-9FF3-470D-BE56-B27BDE5E8910}" type="pres">
      <dgm:prSet presAssocID="{62E5F1BD-150E-4C94-8D49-B2F02288855D}" presName="connTx" presStyleLbl="parChTrans1D3" presStyleIdx="4" presStyleCnt="7"/>
      <dgm:spPr/>
    </dgm:pt>
    <dgm:pt modelId="{A1EDF2C7-DDF1-4126-8290-985E32379651}" type="pres">
      <dgm:prSet presAssocID="{EEFC93D2-422A-4975-9465-8E9EE7AB1E6B}" presName="Name30" presStyleCnt="0"/>
      <dgm:spPr/>
    </dgm:pt>
    <dgm:pt modelId="{9CF8E3D9-095D-4CDC-948D-7C0E315CA2B8}" type="pres">
      <dgm:prSet presAssocID="{EEFC93D2-422A-4975-9465-8E9EE7AB1E6B}" presName="level2Shape" presStyleLbl="node3" presStyleIdx="4" presStyleCnt="7"/>
      <dgm:spPr/>
    </dgm:pt>
    <dgm:pt modelId="{D4220A77-5576-4EBD-92A5-31E0CAD5C404}" type="pres">
      <dgm:prSet presAssocID="{EEFC93D2-422A-4975-9465-8E9EE7AB1E6B}" presName="hierChild3" presStyleCnt="0"/>
      <dgm:spPr/>
    </dgm:pt>
    <dgm:pt modelId="{7A0F7D5F-3B2C-4DD5-A0C9-E3176575AF97}" type="pres">
      <dgm:prSet presAssocID="{E1A67D44-5A5A-4C59-9359-BCA5CEF87776}" presName="Name25" presStyleLbl="parChTrans1D2" presStyleIdx="1" presStyleCnt="2"/>
      <dgm:spPr/>
    </dgm:pt>
    <dgm:pt modelId="{C4A709CC-36E8-49C1-BC68-44FB5E8B9645}" type="pres">
      <dgm:prSet presAssocID="{E1A67D44-5A5A-4C59-9359-BCA5CEF87776}" presName="connTx" presStyleLbl="parChTrans1D2" presStyleIdx="1" presStyleCnt="2"/>
      <dgm:spPr/>
    </dgm:pt>
    <dgm:pt modelId="{49E503FB-E8B6-420D-A7F3-3793F2DBC81A}" type="pres">
      <dgm:prSet presAssocID="{485DD6B7-CDB2-450A-BFCE-AB4B816D8290}" presName="Name30" presStyleCnt="0"/>
      <dgm:spPr/>
    </dgm:pt>
    <dgm:pt modelId="{CE3F0F66-F5FC-4888-83C7-AA036DC73495}" type="pres">
      <dgm:prSet presAssocID="{485DD6B7-CDB2-450A-BFCE-AB4B816D8290}" presName="level2Shape" presStyleLbl="node2" presStyleIdx="1" presStyleCnt="2"/>
      <dgm:spPr/>
    </dgm:pt>
    <dgm:pt modelId="{E7CF5009-937E-49DE-A9CD-1DBE80FFB200}" type="pres">
      <dgm:prSet presAssocID="{485DD6B7-CDB2-450A-BFCE-AB4B816D8290}" presName="hierChild3" presStyleCnt="0"/>
      <dgm:spPr/>
    </dgm:pt>
    <dgm:pt modelId="{0C4980F2-2AFB-48D7-AFD5-F5EE07BC54FE}" type="pres">
      <dgm:prSet presAssocID="{643F8FA4-6F2E-4793-A188-C7BD0C7D9811}" presName="Name25" presStyleLbl="parChTrans1D3" presStyleIdx="5" presStyleCnt="7"/>
      <dgm:spPr/>
    </dgm:pt>
    <dgm:pt modelId="{2CA79981-627D-45CF-858C-A446570E050D}" type="pres">
      <dgm:prSet presAssocID="{643F8FA4-6F2E-4793-A188-C7BD0C7D9811}" presName="connTx" presStyleLbl="parChTrans1D3" presStyleIdx="5" presStyleCnt="7"/>
      <dgm:spPr/>
    </dgm:pt>
    <dgm:pt modelId="{AD953405-D590-4603-8F1B-A37E08496487}" type="pres">
      <dgm:prSet presAssocID="{C1483D0F-1D2F-4824-B341-E8BF8624B410}" presName="Name30" presStyleCnt="0"/>
      <dgm:spPr/>
    </dgm:pt>
    <dgm:pt modelId="{20E2E45C-50CF-46FB-A243-9F983E2A7200}" type="pres">
      <dgm:prSet presAssocID="{C1483D0F-1D2F-4824-B341-E8BF8624B410}" presName="level2Shape" presStyleLbl="node3" presStyleIdx="5" presStyleCnt="7"/>
      <dgm:spPr/>
    </dgm:pt>
    <dgm:pt modelId="{B1BA49F7-F74F-48A1-B7C7-DE399143CDD8}" type="pres">
      <dgm:prSet presAssocID="{C1483D0F-1D2F-4824-B341-E8BF8624B410}" presName="hierChild3" presStyleCnt="0"/>
      <dgm:spPr/>
    </dgm:pt>
    <dgm:pt modelId="{0C19DFC3-5768-48C1-8A14-46EFBA07189F}" type="pres">
      <dgm:prSet presAssocID="{A3E84D3E-2296-4E6B-B5D7-40A29A87168C}" presName="Name25" presStyleLbl="parChTrans1D3" presStyleIdx="6" presStyleCnt="7"/>
      <dgm:spPr/>
    </dgm:pt>
    <dgm:pt modelId="{83B0C888-B551-42C3-8F23-661E4F77D66F}" type="pres">
      <dgm:prSet presAssocID="{A3E84D3E-2296-4E6B-B5D7-40A29A87168C}" presName="connTx" presStyleLbl="parChTrans1D3" presStyleIdx="6" presStyleCnt="7"/>
      <dgm:spPr/>
    </dgm:pt>
    <dgm:pt modelId="{04640F58-E952-4060-A9D8-DEFBD0301B72}" type="pres">
      <dgm:prSet presAssocID="{AA28FEB4-11EE-4236-8398-CEA87512EA67}" presName="Name30" presStyleCnt="0"/>
      <dgm:spPr/>
    </dgm:pt>
    <dgm:pt modelId="{F9E1A60F-07B3-4278-9D02-3021F183C1D0}" type="pres">
      <dgm:prSet presAssocID="{AA28FEB4-11EE-4236-8398-CEA87512EA67}" presName="level2Shape" presStyleLbl="node3" presStyleIdx="6" presStyleCnt="7"/>
      <dgm:spPr/>
    </dgm:pt>
    <dgm:pt modelId="{428190B4-67E4-453D-9CE8-F14E021BE466}" type="pres">
      <dgm:prSet presAssocID="{AA28FEB4-11EE-4236-8398-CEA87512EA67}" presName="hierChild3" presStyleCnt="0"/>
      <dgm:spPr/>
    </dgm:pt>
    <dgm:pt modelId="{07BF86A3-20D6-428A-840F-28DDA5B04F53}" type="pres">
      <dgm:prSet presAssocID="{9C5C4AD9-C0C5-4343-81AA-33C7CD65FA6E}" presName="Name25" presStyleLbl="parChTrans1D4" presStyleIdx="4" presStyleCnt="8"/>
      <dgm:spPr/>
    </dgm:pt>
    <dgm:pt modelId="{85DB5DDB-C3C5-45E6-B05C-6B761DBCF513}" type="pres">
      <dgm:prSet presAssocID="{9C5C4AD9-C0C5-4343-81AA-33C7CD65FA6E}" presName="connTx" presStyleLbl="parChTrans1D4" presStyleIdx="4" presStyleCnt="8"/>
      <dgm:spPr/>
    </dgm:pt>
    <dgm:pt modelId="{C0EAB2C3-C42E-459D-B2D6-DAE51E54762B}" type="pres">
      <dgm:prSet presAssocID="{F2369D3F-51D2-4D35-B888-028E1C70C4A2}" presName="Name30" presStyleCnt="0"/>
      <dgm:spPr/>
    </dgm:pt>
    <dgm:pt modelId="{67F70D05-374B-4D3A-B459-8733B5FA0797}" type="pres">
      <dgm:prSet presAssocID="{F2369D3F-51D2-4D35-B888-028E1C70C4A2}" presName="level2Shape" presStyleLbl="node4" presStyleIdx="4" presStyleCnt="8"/>
      <dgm:spPr/>
    </dgm:pt>
    <dgm:pt modelId="{BAB4FE44-BEC5-4254-8D3D-7EA29B4974F0}" type="pres">
      <dgm:prSet presAssocID="{F2369D3F-51D2-4D35-B888-028E1C70C4A2}" presName="hierChild3" presStyleCnt="0"/>
      <dgm:spPr/>
    </dgm:pt>
    <dgm:pt modelId="{4ED6B901-2D37-46FA-A693-703345315253}" type="pres">
      <dgm:prSet presAssocID="{F1D7016A-D785-4307-9108-08CC6F583FC2}" presName="Name25" presStyleLbl="parChTrans1D4" presStyleIdx="5" presStyleCnt="8"/>
      <dgm:spPr/>
    </dgm:pt>
    <dgm:pt modelId="{1AE9B5FC-9B38-45C7-B332-9F8EB0AA9835}" type="pres">
      <dgm:prSet presAssocID="{F1D7016A-D785-4307-9108-08CC6F583FC2}" presName="connTx" presStyleLbl="parChTrans1D4" presStyleIdx="5" presStyleCnt="8"/>
      <dgm:spPr/>
    </dgm:pt>
    <dgm:pt modelId="{94112B5F-2090-4837-8C41-E9B67D4C3AFA}" type="pres">
      <dgm:prSet presAssocID="{D612E48A-0861-4E00-BDED-9E99B6FDE96D}" presName="Name30" presStyleCnt="0"/>
      <dgm:spPr/>
    </dgm:pt>
    <dgm:pt modelId="{9058AD48-C01B-40C5-918B-99ED3F2E5ED2}" type="pres">
      <dgm:prSet presAssocID="{D612E48A-0861-4E00-BDED-9E99B6FDE96D}" presName="level2Shape" presStyleLbl="node4" presStyleIdx="5" presStyleCnt="8"/>
      <dgm:spPr/>
    </dgm:pt>
    <dgm:pt modelId="{C358A9EB-6C5C-4F18-9AB3-405671543629}" type="pres">
      <dgm:prSet presAssocID="{D612E48A-0861-4E00-BDED-9E99B6FDE96D}" presName="hierChild3" presStyleCnt="0"/>
      <dgm:spPr/>
    </dgm:pt>
    <dgm:pt modelId="{690FF5F7-8D54-47D1-976A-876325A82CD1}" type="pres">
      <dgm:prSet presAssocID="{5374E6C9-6E4D-4E54-B9DB-94E89B3739BB}" presName="Name25" presStyleLbl="parChTrans1D4" presStyleIdx="6" presStyleCnt="8"/>
      <dgm:spPr/>
    </dgm:pt>
    <dgm:pt modelId="{B70C6515-F7B7-40CF-9B1B-FBB3DBE46BD8}" type="pres">
      <dgm:prSet presAssocID="{5374E6C9-6E4D-4E54-B9DB-94E89B3739BB}" presName="connTx" presStyleLbl="parChTrans1D4" presStyleIdx="6" presStyleCnt="8"/>
      <dgm:spPr/>
    </dgm:pt>
    <dgm:pt modelId="{0DD4642B-6D58-49B8-AF1B-212F71FB656E}" type="pres">
      <dgm:prSet presAssocID="{9B64AB35-A541-47A3-9215-5FCDA6CB2238}" presName="Name30" presStyleCnt="0"/>
      <dgm:spPr/>
    </dgm:pt>
    <dgm:pt modelId="{52F999FC-161E-4F55-B930-4446FE7711FC}" type="pres">
      <dgm:prSet presAssocID="{9B64AB35-A541-47A3-9215-5FCDA6CB2238}" presName="level2Shape" presStyleLbl="node4" presStyleIdx="6" presStyleCnt="8"/>
      <dgm:spPr/>
    </dgm:pt>
    <dgm:pt modelId="{887360E7-5A9A-44E4-96B4-159143B014FB}" type="pres">
      <dgm:prSet presAssocID="{9B64AB35-A541-47A3-9215-5FCDA6CB2238}" presName="hierChild3" presStyleCnt="0"/>
      <dgm:spPr/>
    </dgm:pt>
    <dgm:pt modelId="{CA49169D-F119-44F7-852E-7BD93C92E8C1}" type="pres">
      <dgm:prSet presAssocID="{26A64898-7627-44F2-B92A-584CEB5947AF}" presName="Name25" presStyleLbl="parChTrans1D4" presStyleIdx="7" presStyleCnt="8"/>
      <dgm:spPr/>
    </dgm:pt>
    <dgm:pt modelId="{44E51FD9-BD0A-42D9-8A48-0529B4BDB265}" type="pres">
      <dgm:prSet presAssocID="{26A64898-7627-44F2-B92A-584CEB5947AF}" presName="connTx" presStyleLbl="parChTrans1D4" presStyleIdx="7" presStyleCnt="8"/>
      <dgm:spPr/>
    </dgm:pt>
    <dgm:pt modelId="{F769B39C-8C92-4CF6-84DC-E8EF22C704BF}" type="pres">
      <dgm:prSet presAssocID="{42E32B1E-E6F6-438A-A2DB-15D0F0F5005B}" presName="Name30" presStyleCnt="0"/>
      <dgm:spPr/>
    </dgm:pt>
    <dgm:pt modelId="{89D70B78-7AD9-422B-9CF1-86A78972A97A}" type="pres">
      <dgm:prSet presAssocID="{42E32B1E-E6F6-438A-A2DB-15D0F0F5005B}" presName="level2Shape" presStyleLbl="node4" presStyleIdx="7" presStyleCnt="8"/>
      <dgm:spPr/>
    </dgm:pt>
    <dgm:pt modelId="{028E8FF3-6BB0-4B7E-9480-2628AEFDE357}" type="pres">
      <dgm:prSet presAssocID="{42E32B1E-E6F6-438A-A2DB-15D0F0F5005B}" presName="hierChild3" presStyleCnt="0"/>
      <dgm:spPr/>
    </dgm:pt>
    <dgm:pt modelId="{E28B146B-D4BA-4B3E-B342-4A8CCAAA89A3}" type="pres">
      <dgm:prSet presAssocID="{8ABC14B6-03AB-459D-AFD8-B4B2BA7E628B}" presName="bgShapesFlow" presStyleCnt="0"/>
      <dgm:spPr/>
    </dgm:pt>
  </dgm:ptLst>
  <dgm:cxnLst>
    <dgm:cxn modelId="{890EB501-0BF5-49CF-AFF1-D494B8FED460}" type="presOf" srcId="{9ECF3626-572B-4491-80E7-12782C541447}" destId="{8A9C4865-4CF4-4C44-9B12-3D40837F3AA6}" srcOrd="0" destOrd="0" presId="urn:microsoft.com/office/officeart/2005/8/layout/hierarchy5"/>
    <dgm:cxn modelId="{74D01402-21B4-44DE-9073-8098DE906DBF}" srcId="{1F05B783-902E-4EF2-88DE-0C161D052845}" destId="{3E2AA5FD-90AE-486A-9AE3-F6B0E0A3461C}" srcOrd="2" destOrd="0" parTransId="{66C50F84-154D-45CE-BF96-C4D1611E586F}" sibTransId="{B8F02CE5-D32B-4B98-806F-4E045EA876E1}"/>
    <dgm:cxn modelId="{9DD55804-92DE-4222-BB63-65E96FFF990D}" type="presOf" srcId="{2AF5B466-FF4D-4AF4-AD9F-1F82E422C525}" destId="{3E23725A-5C99-40A2-86DE-96392B11F1A7}" srcOrd="1" destOrd="0" presId="urn:microsoft.com/office/officeart/2005/8/layout/hierarchy5"/>
    <dgm:cxn modelId="{BD641E12-207C-44E7-A071-F125DA6ADEFE}" type="presOf" srcId="{0F2634BA-0848-42F5-A778-9E7C39E7C7AD}" destId="{05D40B41-8A57-4E3B-9227-FB6205638AC4}" srcOrd="0" destOrd="0" presId="urn:microsoft.com/office/officeart/2005/8/layout/hierarchy5"/>
    <dgm:cxn modelId="{061C3312-EF12-4E28-BF75-8484F106B3A5}" type="presOf" srcId="{3E2AA5FD-90AE-486A-9AE3-F6B0E0A3461C}" destId="{EE545E8A-CC48-41CD-8625-DCA87BA29D74}" srcOrd="0" destOrd="0" presId="urn:microsoft.com/office/officeart/2005/8/layout/hierarchy5"/>
    <dgm:cxn modelId="{ADB58813-3204-49AA-BF7F-C25A9A505D1A}" type="presOf" srcId="{AB233185-0B7D-4562-B521-AF8795B3FBFA}" destId="{75DAB9F5-2AD0-40E7-99B9-8D72B3BEE35C}" srcOrd="1" destOrd="0" presId="urn:microsoft.com/office/officeart/2005/8/layout/hierarchy5"/>
    <dgm:cxn modelId="{A4E9BD1D-21B3-4C38-A6EB-FCA43A4EF992}" srcId="{1F05B783-902E-4EF2-88DE-0C161D052845}" destId="{0F2634BA-0848-42F5-A778-9E7C39E7C7AD}" srcOrd="0" destOrd="0" parTransId="{AB233185-0B7D-4562-B521-AF8795B3FBFA}" sibTransId="{69336614-7E6C-4F86-8CF7-B57CABAA2017}"/>
    <dgm:cxn modelId="{84590C21-CBFE-4625-B43F-8C772A905569}" type="presOf" srcId="{AA28FEB4-11EE-4236-8398-CEA87512EA67}" destId="{F9E1A60F-07B3-4278-9D02-3021F183C1D0}" srcOrd="0" destOrd="0" presId="urn:microsoft.com/office/officeart/2005/8/layout/hierarchy5"/>
    <dgm:cxn modelId="{F5020323-1689-4A9B-961B-CF7DA4880AD9}" type="presOf" srcId="{C1483D0F-1D2F-4824-B341-E8BF8624B410}" destId="{20E2E45C-50CF-46FB-A243-9F983E2A7200}" srcOrd="0" destOrd="0" presId="urn:microsoft.com/office/officeart/2005/8/layout/hierarchy5"/>
    <dgm:cxn modelId="{31966724-CFFD-4E25-9F0C-EDC6D03F788F}" type="presOf" srcId="{8D2BEA49-8AAF-4E79-9E39-9A25D9449EF5}" destId="{0138AF76-084E-4786-BB73-4A3A8935950C}" srcOrd="0" destOrd="0" presId="urn:microsoft.com/office/officeart/2005/8/layout/hierarchy5"/>
    <dgm:cxn modelId="{E9814325-FCCE-4638-8741-493C2D2DAD53}" srcId="{3BC093F1-ABF8-4C31-8960-12840F124505}" destId="{1F05B783-902E-4EF2-88DE-0C161D052845}" srcOrd="0" destOrd="0" parTransId="{567A5F68-CEDF-4261-9F33-643691A307AC}" sibTransId="{B1F3A361-20AE-406F-AB67-715F4DF2E31D}"/>
    <dgm:cxn modelId="{D139FB26-4CE0-4C7E-B5BA-2145FBBA72A8}" srcId="{CD7D3D76-90FE-4FC5-9FA4-1C0E6A6FBC60}" destId="{3BC093F1-ABF8-4C31-8960-12840F124505}" srcOrd="0" destOrd="0" parTransId="{2AF5B466-FF4D-4AF4-AD9F-1F82E422C525}" sibTransId="{B0A685CA-6B21-4BD4-9D82-995DA56F0862}"/>
    <dgm:cxn modelId="{1B9F9027-9F2E-49AB-9F4C-4B1B3413EC06}" type="presOf" srcId="{17D29760-A4EC-4FEB-B5A2-7BA2FEDBD7C3}" destId="{A882434F-24AB-4A83-A48D-5E8A68489285}" srcOrd="1" destOrd="0" presId="urn:microsoft.com/office/officeart/2005/8/layout/hierarchy5"/>
    <dgm:cxn modelId="{AC00CC27-A384-4873-90D2-038CC4B8E07A}" srcId="{AA28FEB4-11EE-4236-8398-CEA87512EA67}" destId="{D612E48A-0861-4E00-BDED-9E99B6FDE96D}" srcOrd="1" destOrd="0" parTransId="{F1D7016A-D785-4307-9108-08CC6F583FC2}" sibTransId="{85AD96CE-211E-45DF-99B0-D62047B41777}"/>
    <dgm:cxn modelId="{B01E062B-9DFF-4A24-B0F2-AB4F389C44D7}" type="presOf" srcId="{567A5F68-CEDF-4261-9F33-643691A307AC}" destId="{1A5103CB-ABB1-4C9D-A334-E4E1CB498703}" srcOrd="1" destOrd="0" presId="urn:microsoft.com/office/officeart/2005/8/layout/hierarchy5"/>
    <dgm:cxn modelId="{8FEE3C2B-A1CF-4DFD-836F-C9165D9112CD}" type="presOf" srcId="{567A5F68-CEDF-4261-9F33-643691A307AC}" destId="{A7E0BDD3-E128-446C-B5F1-F71A08F84DCD}" srcOrd="0" destOrd="0" presId="urn:microsoft.com/office/officeart/2005/8/layout/hierarchy5"/>
    <dgm:cxn modelId="{8D6A472E-C91B-40DA-8EC5-35CE933D2B50}" type="presOf" srcId="{E1A67D44-5A5A-4C59-9359-BCA5CEF87776}" destId="{7A0F7D5F-3B2C-4DD5-A0C9-E3176575AF97}" srcOrd="0" destOrd="0" presId="urn:microsoft.com/office/officeart/2005/8/layout/hierarchy5"/>
    <dgm:cxn modelId="{65B27C62-4280-4ACD-A729-EEF457D9CB48}" type="presOf" srcId="{643F8FA4-6F2E-4793-A188-C7BD0C7D9811}" destId="{0C4980F2-2AFB-48D7-AFD5-F5EE07BC54FE}" srcOrd="0" destOrd="0" presId="urn:microsoft.com/office/officeart/2005/8/layout/hierarchy5"/>
    <dgm:cxn modelId="{B160C162-6B3B-4C39-B24B-9B5CBB5C8C30}" type="presOf" srcId="{0DBC8829-B249-410C-86F0-4A78EFB426ED}" destId="{0F122C4E-9C96-4201-8C1E-3DEABED9563A}" srcOrd="0" destOrd="0" presId="urn:microsoft.com/office/officeart/2005/8/layout/hierarchy5"/>
    <dgm:cxn modelId="{484D1144-C2DE-4C86-8A0C-BE4A977A0475}" type="presOf" srcId="{9ECF3626-572B-4491-80E7-12782C541447}" destId="{9C3DC4B5-D658-4F33-9908-E08F61D910F0}" srcOrd="1" destOrd="0" presId="urn:microsoft.com/office/officeart/2005/8/layout/hierarchy5"/>
    <dgm:cxn modelId="{FDE83D65-7D58-4C2B-A6F1-20E772738870}" srcId="{AA28FEB4-11EE-4236-8398-CEA87512EA67}" destId="{9B64AB35-A541-47A3-9215-5FCDA6CB2238}" srcOrd="2" destOrd="0" parTransId="{5374E6C9-6E4D-4E54-B9DB-94E89B3739BB}" sibTransId="{9A5E0018-591E-4DC2-8E98-E44554E97ECF}"/>
    <dgm:cxn modelId="{5CACE965-7769-40E6-8D20-1616A01A3B55}" type="presOf" srcId="{5374E6C9-6E4D-4E54-B9DB-94E89B3739BB}" destId="{B70C6515-F7B7-40CF-9B1B-FBB3DBE46BD8}" srcOrd="1" destOrd="0" presId="urn:microsoft.com/office/officeart/2005/8/layout/hierarchy5"/>
    <dgm:cxn modelId="{06631F67-4CE9-42AA-805E-2392CF21DF9C}" type="presOf" srcId="{5374E6C9-6E4D-4E54-B9DB-94E89B3739BB}" destId="{690FF5F7-8D54-47D1-976A-876325A82CD1}" srcOrd="0" destOrd="0" presId="urn:microsoft.com/office/officeart/2005/8/layout/hierarchy5"/>
    <dgm:cxn modelId="{77E5E467-385C-4C43-823A-12414CC25887}" type="presOf" srcId="{26A64898-7627-44F2-B92A-584CEB5947AF}" destId="{44E51FD9-BD0A-42D9-8A48-0529B4BDB265}" srcOrd="1" destOrd="0" presId="urn:microsoft.com/office/officeart/2005/8/layout/hierarchy5"/>
    <dgm:cxn modelId="{D021F64A-A264-4966-8BD5-697DD5257976}" srcId="{485DD6B7-CDB2-450A-BFCE-AB4B816D8290}" destId="{C1483D0F-1D2F-4824-B341-E8BF8624B410}" srcOrd="0" destOrd="0" parTransId="{643F8FA4-6F2E-4793-A188-C7BD0C7D9811}" sibTransId="{7464243A-E48D-432C-8076-314C0D45FC8F}"/>
    <dgm:cxn modelId="{A532186C-6D51-4A56-8376-0F13D45DA1CE}" type="presOf" srcId="{E1A67D44-5A5A-4C59-9359-BCA5CEF87776}" destId="{C4A709CC-36E8-49C1-BC68-44FB5E8B9645}" srcOrd="1" destOrd="0" presId="urn:microsoft.com/office/officeart/2005/8/layout/hierarchy5"/>
    <dgm:cxn modelId="{FC309C4F-086B-4110-89EC-6B234CBAA2FB}" type="presOf" srcId="{D612E48A-0861-4E00-BDED-9E99B6FDE96D}" destId="{9058AD48-C01B-40C5-918B-99ED3F2E5ED2}" srcOrd="0" destOrd="0" presId="urn:microsoft.com/office/officeart/2005/8/layout/hierarchy5"/>
    <dgm:cxn modelId="{E675E34F-1F3E-405F-90B5-4E8B1CEF33B4}" type="presOf" srcId="{26A64898-7627-44F2-B92A-584CEB5947AF}" destId="{CA49169D-F119-44F7-852E-7BD93C92E8C1}" srcOrd="0" destOrd="0" presId="urn:microsoft.com/office/officeart/2005/8/layout/hierarchy5"/>
    <dgm:cxn modelId="{D63E1550-3D60-4EDB-AE62-017C7042F00D}" type="presOf" srcId="{3D07B414-F892-4306-BD17-E9586695AB7E}" destId="{AF4CBE76-D376-44FC-8822-8186378E3A82}" srcOrd="0" destOrd="0" presId="urn:microsoft.com/office/officeart/2005/8/layout/hierarchy5"/>
    <dgm:cxn modelId="{4EA32271-E6DC-4F05-9C95-EC41936AB181}" type="presOf" srcId="{9C5C4AD9-C0C5-4343-81AA-33C7CD65FA6E}" destId="{07BF86A3-20D6-428A-840F-28DDA5B04F53}" srcOrd="0" destOrd="0" presId="urn:microsoft.com/office/officeart/2005/8/layout/hierarchy5"/>
    <dgm:cxn modelId="{CDF98975-09EF-479E-B935-AFB2EFD2C2AF}" type="presOf" srcId="{F2369D3F-51D2-4D35-B888-028E1C70C4A2}" destId="{67F70D05-374B-4D3A-B459-8733B5FA0797}" srcOrd="0" destOrd="0" presId="urn:microsoft.com/office/officeart/2005/8/layout/hierarchy5"/>
    <dgm:cxn modelId="{D20B2176-766A-481B-B529-7E13EB4C4042}" srcId="{3BC093F1-ABF8-4C31-8960-12840F124505}" destId="{05D96E65-3830-4E13-91B9-0BE6E8DF1907}" srcOrd="2" destOrd="0" parTransId="{A7D5DADD-E8C3-4253-B890-3A53E9A41341}" sibTransId="{4CEF7ED8-E8C6-4FC0-866E-897250004DCB}"/>
    <dgm:cxn modelId="{8CC51058-B8F3-485C-BB75-1C9A528F16BF}" type="presOf" srcId="{609C4BEB-AC6C-4D07-8000-EF268D705B5E}" destId="{5A4D1A0F-263A-4D8E-A6F1-B22BAFECB180}" srcOrd="0" destOrd="0" presId="urn:microsoft.com/office/officeart/2005/8/layout/hierarchy5"/>
    <dgm:cxn modelId="{2FE19F5A-88DD-405A-9F63-30B4EE704C9A}" type="presOf" srcId="{A7D5DADD-E8C3-4253-B890-3A53E9A41341}" destId="{1C5CC27F-6BAC-4528-9D2B-773F7F6A4840}" srcOrd="1" destOrd="0" presId="urn:microsoft.com/office/officeart/2005/8/layout/hierarchy5"/>
    <dgm:cxn modelId="{4130337E-F060-4AC6-A4CD-2222522EBA32}" type="presOf" srcId="{485DD6B7-CDB2-450A-BFCE-AB4B816D8290}" destId="{CE3F0F66-F5FC-4888-83C7-AA036DC73495}" srcOrd="0" destOrd="0" presId="urn:microsoft.com/office/officeart/2005/8/layout/hierarchy5"/>
    <dgm:cxn modelId="{C61E6180-9387-4402-BF9A-4AEC1A81340A}" type="presOf" srcId="{A3E84D3E-2296-4E6B-B5D7-40A29A87168C}" destId="{0C19DFC3-5768-48C1-8A14-46EFBA07189F}" srcOrd="0" destOrd="0" presId="urn:microsoft.com/office/officeart/2005/8/layout/hierarchy5"/>
    <dgm:cxn modelId="{DDFD3985-EDAA-4E44-944B-56256954EC22}" type="presOf" srcId="{40C425D3-5193-47A5-B2C7-FB4419322FED}" destId="{1E256F1D-0961-4C98-AEB5-20E94BB0947E}" srcOrd="0" destOrd="0" presId="urn:microsoft.com/office/officeart/2005/8/layout/hierarchy5"/>
    <dgm:cxn modelId="{85C15886-2CC0-4925-950A-CBF7AB394283}" type="presOf" srcId="{62E5F1BD-150E-4C94-8D49-B2F02288855D}" destId="{54AE9FC4-9FF3-470D-BE56-B27BDE5E8910}" srcOrd="1" destOrd="0" presId="urn:microsoft.com/office/officeart/2005/8/layout/hierarchy5"/>
    <dgm:cxn modelId="{1EF57788-947E-4DB8-B68D-392D09D5F8D9}" type="presOf" srcId="{F1D7016A-D785-4307-9108-08CC6F583FC2}" destId="{4ED6B901-2D37-46FA-A693-703345315253}" srcOrd="0" destOrd="0" presId="urn:microsoft.com/office/officeart/2005/8/layout/hierarchy5"/>
    <dgm:cxn modelId="{97D8928F-5090-4F80-946C-169876D921C9}" type="presOf" srcId="{AB233185-0B7D-4562-B521-AF8795B3FBFA}" destId="{93EB8962-17B4-41DC-96B6-02D316B91920}" srcOrd="0" destOrd="0" presId="urn:microsoft.com/office/officeart/2005/8/layout/hierarchy5"/>
    <dgm:cxn modelId="{9F896992-D8FD-4902-8E5C-32E2EBC5D967}" type="presOf" srcId="{8D2BEA49-8AAF-4E79-9E39-9A25D9449EF5}" destId="{60267DE3-96E8-488A-A02E-E1638F5FD912}" srcOrd="1" destOrd="0" presId="urn:microsoft.com/office/officeart/2005/8/layout/hierarchy5"/>
    <dgm:cxn modelId="{7ADB88A0-8BA2-4CDE-913A-C79125A83EAE}" type="presOf" srcId="{3BC093F1-ABF8-4C31-8960-12840F124505}" destId="{1FFFB1D9-E583-4383-8D6B-142212D82D51}" srcOrd="0" destOrd="0" presId="urn:microsoft.com/office/officeart/2005/8/layout/hierarchy5"/>
    <dgm:cxn modelId="{C42C78A3-B592-4460-8C80-AC53B4CEC0AD}" type="presOf" srcId="{66C50F84-154D-45CE-BF96-C4D1611E586F}" destId="{4C71A1A7-FA5D-40AB-9E26-CCC9131A2A8A}" srcOrd="1" destOrd="0" presId="urn:microsoft.com/office/officeart/2005/8/layout/hierarchy5"/>
    <dgm:cxn modelId="{E4BFF6A4-950D-4152-BD4E-B84D4D91A33A}" srcId="{3BC093F1-ABF8-4C31-8960-12840F124505}" destId="{EEFC93D2-422A-4975-9465-8E9EE7AB1E6B}" srcOrd="4" destOrd="0" parTransId="{62E5F1BD-150E-4C94-8D49-B2F02288855D}" sibTransId="{7E98E5FC-FD1B-4C14-A976-6988B258D444}"/>
    <dgm:cxn modelId="{FD771CA7-93BF-416B-812D-6669DE2420BF}" srcId="{485DD6B7-CDB2-450A-BFCE-AB4B816D8290}" destId="{AA28FEB4-11EE-4236-8398-CEA87512EA67}" srcOrd="1" destOrd="0" parTransId="{A3E84D3E-2296-4E6B-B5D7-40A29A87168C}" sibTransId="{74A1E12F-7A95-420E-BB03-23991CC3D010}"/>
    <dgm:cxn modelId="{F84E0FAD-5414-4D69-BC17-92A528C94E07}" type="presOf" srcId="{CD7D3D76-90FE-4FC5-9FA4-1C0E6A6FBC60}" destId="{3C475C3B-C4B7-4157-98CF-6576CFCFF3BC}" srcOrd="0" destOrd="0" presId="urn:microsoft.com/office/officeart/2005/8/layout/hierarchy5"/>
    <dgm:cxn modelId="{02A0E7BB-7167-45CF-96BD-0A3D175ACACB}" type="presOf" srcId="{66C50F84-154D-45CE-BF96-C4D1611E586F}" destId="{48DEA183-D00F-4107-99DB-497352E613CC}" srcOrd="0" destOrd="0" presId="urn:microsoft.com/office/officeart/2005/8/layout/hierarchy5"/>
    <dgm:cxn modelId="{CE7224BC-C713-449A-B8E6-C70B8ECA8A11}" srcId="{8ABC14B6-03AB-459D-AFD8-B4B2BA7E628B}" destId="{CD7D3D76-90FE-4FC5-9FA4-1C0E6A6FBC60}" srcOrd="0" destOrd="0" parTransId="{8B586269-612C-45F6-871A-C153DD724475}" sibTransId="{C0F94227-E446-49D0-A53A-BAA3070F4299}"/>
    <dgm:cxn modelId="{42E6F6BC-4E22-4D0C-8CB1-85EE52B726E4}" srcId="{3BC093F1-ABF8-4C31-8960-12840F124505}" destId="{3D07B414-F892-4306-BD17-E9586695AB7E}" srcOrd="3" destOrd="0" parTransId="{9ECF3626-572B-4491-80E7-12782C541447}" sibTransId="{37067CAF-975D-4016-A0BB-360AE7AB1A97}"/>
    <dgm:cxn modelId="{0CF492BE-2C44-4E88-84DF-9B6EE8C14BD0}" srcId="{CD7D3D76-90FE-4FC5-9FA4-1C0E6A6FBC60}" destId="{485DD6B7-CDB2-450A-BFCE-AB4B816D8290}" srcOrd="1" destOrd="0" parTransId="{E1A67D44-5A5A-4C59-9359-BCA5CEF87776}" sibTransId="{962A4EA0-BC64-4FDC-B586-7EC230957A87}"/>
    <dgm:cxn modelId="{EC7B84C5-A4CB-4462-B94B-AAD9C3EC7367}" type="presOf" srcId="{8ABC14B6-03AB-459D-AFD8-B4B2BA7E628B}" destId="{E4A52939-2CE9-49E8-B1F2-4F3A34F9C1D9}" srcOrd="0" destOrd="0" presId="urn:microsoft.com/office/officeart/2005/8/layout/hierarchy5"/>
    <dgm:cxn modelId="{136B77C6-1CC1-4953-8F99-4BD1396BE828}" srcId="{3BC093F1-ABF8-4C31-8960-12840F124505}" destId="{90C69D24-028C-4E83-80AD-602735595B1D}" srcOrd="1" destOrd="0" parTransId="{0DBC8829-B249-410C-86F0-4A78EFB426ED}" sibTransId="{49C309F7-A76A-48A5-A0D2-AAC6D5E70244}"/>
    <dgm:cxn modelId="{82F99AC6-725D-488E-B346-FBA4098888F0}" type="presOf" srcId="{A3E84D3E-2296-4E6B-B5D7-40A29A87168C}" destId="{83B0C888-B551-42C3-8F23-661E4F77D66F}" srcOrd="1" destOrd="0" presId="urn:microsoft.com/office/officeart/2005/8/layout/hierarchy5"/>
    <dgm:cxn modelId="{56D00AD0-9128-4C95-B325-2EADE3B58EE9}" type="presOf" srcId="{17D29760-A4EC-4FEB-B5A2-7BA2FEDBD7C3}" destId="{E95BE944-704C-45E0-80F4-6CCB26C69D19}" srcOrd="0" destOrd="0" presId="urn:microsoft.com/office/officeart/2005/8/layout/hierarchy5"/>
    <dgm:cxn modelId="{9CC56DD1-A5D2-40A1-8202-91306D315446}" type="presOf" srcId="{9C5C4AD9-C0C5-4343-81AA-33C7CD65FA6E}" destId="{85DB5DDB-C3C5-45E6-B05C-6B761DBCF513}" srcOrd="1" destOrd="0" presId="urn:microsoft.com/office/officeart/2005/8/layout/hierarchy5"/>
    <dgm:cxn modelId="{5CF093D3-D0DD-447A-9C62-D1F27815CC07}" type="presOf" srcId="{1F05B783-902E-4EF2-88DE-0C161D052845}" destId="{E99D7A54-B8BF-44F0-A4AA-D9ABC93CD6F5}" srcOrd="0" destOrd="0" presId="urn:microsoft.com/office/officeart/2005/8/layout/hierarchy5"/>
    <dgm:cxn modelId="{843615D6-4138-4114-B789-51A6713B35C8}" type="presOf" srcId="{643F8FA4-6F2E-4793-A188-C7BD0C7D9811}" destId="{2CA79981-627D-45CF-858C-A446570E050D}" srcOrd="1" destOrd="0" presId="urn:microsoft.com/office/officeart/2005/8/layout/hierarchy5"/>
    <dgm:cxn modelId="{4A2793D8-3BE2-4ACD-A49E-CF94C75EB378}" type="presOf" srcId="{62E5F1BD-150E-4C94-8D49-B2F02288855D}" destId="{2C7A88A1-D744-4487-87BE-18C22660C718}" srcOrd="0" destOrd="0" presId="urn:microsoft.com/office/officeart/2005/8/layout/hierarchy5"/>
    <dgm:cxn modelId="{9241F1DB-8411-4362-864D-44F05CF86D18}" srcId="{AA28FEB4-11EE-4236-8398-CEA87512EA67}" destId="{42E32B1E-E6F6-438A-A2DB-15D0F0F5005B}" srcOrd="3" destOrd="0" parTransId="{26A64898-7627-44F2-B92A-584CEB5947AF}" sibTransId="{06655889-345F-40E9-BE95-A2470BA2879F}"/>
    <dgm:cxn modelId="{A6F2F3DD-E5AF-4FFB-B316-6C3212F626C1}" type="presOf" srcId="{A7D5DADD-E8C3-4253-B890-3A53E9A41341}" destId="{50157607-095D-4612-A6FC-53594C642D74}" srcOrd="0" destOrd="0" presId="urn:microsoft.com/office/officeart/2005/8/layout/hierarchy5"/>
    <dgm:cxn modelId="{D6B06CE3-849A-4C22-B66B-EE7236D47079}" type="presOf" srcId="{EEFC93D2-422A-4975-9465-8E9EE7AB1E6B}" destId="{9CF8E3D9-095D-4CDC-948D-7C0E315CA2B8}" srcOrd="0" destOrd="0" presId="urn:microsoft.com/office/officeart/2005/8/layout/hierarchy5"/>
    <dgm:cxn modelId="{429405E7-F1F9-43C4-9E9B-303EBCFD5629}" srcId="{1F05B783-902E-4EF2-88DE-0C161D052845}" destId="{40C425D3-5193-47A5-B2C7-FB4419322FED}" srcOrd="3" destOrd="0" parTransId="{17D29760-A4EC-4FEB-B5A2-7BA2FEDBD7C3}" sibTransId="{D6AB627B-CF15-4417-9892-71DF4805F2CD}"/>
    <dgm:cxn modelId="{797CB6E7-5ED2-42B7-80B8-F72CC29C1975}" srcId="{AA28FEB4-11EE-4236-8398-CEA87512EA67}" destId="{F2369D3F-51D2-4D35-B888-028E1C70C4A2}" srcOrd="0" destOrd="0" parTransId="{9C5C4AD9-C0C5-4343-81AA-33C7CD65FA6E}" sibTransId="{02484202-B9AE-418B-9D24-6C713DB5A166}"/>
    <dgm:cxn modelId="{AF6A7EED-B283-4C8B-8101-B0774243F45B}" type="presOf" srcId="{90C69D24-028C-4E83-80AD-602735595B1D}" destId="{16C3E3A8-1C51-4802-B192-95A900428B1C}" srcOrd="0" destOrd="0" presId="urn:microsoft.com/office/officeart/2005/8/layout/hierarchy5"/>
    <dgm:cxn modelId="{BC14F9F0-97E5-4D62-9B28-003E27A668B2}" srcId="{1F05B783-902E-4EF2-88DE-0C161D052845}" destId="{609C4BEB-AC6C-4D07-8000-EF268D705B5E}" srcOrd="1" destOrd="0" parTransId="{8D2BEA49-8AAF-4E79-9E39-9A25D9449EF5}" sibTransId="{2988AC19-1333-404F-8897-87842AEEAAA3}"/>
    <dgm:cxn modelId="{14CD15F1-AC1D-43EC-AEAF-A5249F348264}" type="presOf" srcId="{2AF5B466-FF4D-4AF4-AD9F-1F82E422C525}" destId="{0637FCC2-E81B-4284-B8E3-B132AE652FCB}" srcOrd="0" destOrd="0" presId="urn:microsoft.com/office/officeart/2005/8/layout/hierarchy5"/>
    <dgm:cxn modelId="{5D92D5F3-A510-4281-B87B-B4AD582573BE}" type="presOf" srcId="{05D96E65-3830-4E13-91B9-0BE6E8DF1907}" destId="{2D0A4C67-D042-437D-A5E7-3A985B1693FB}" srcOrd="0" destOrd="0" presId="urn:microsoft.com/office/officeart/2005/8/layout/hierarchy5"/>
    <dgm:cxn modelId="{2F02A6F7-1BF5-4D1F-90EE-86DB3538C29F}" type="presOf" srcId="{0DBC8829-B249-410C-86F0-4A78EFB426ED}" destId="{CFC88B54-A308-4E30-8DE0-63D47B65A634}" srcOrd="1" destOrd="0" presId="urn:microsoft.com/office/officeart/2005/8/layout/hierarchy5"/>
    <dgm:cxn modelId="{70D99DF8-465B-4261-8763-A37094A69513}" type="presOf" srcId="{42E32B1E-E6F6-438A-A2DB-15D0F0F5005B}" destId="{89D70B78-7AD9-422B-9CF1-86A78972A97A}" srcOrd="0" destOrd="0" presId="urn:microsoft.com/office/officeart/2005/8/layout/hierarchy5"/>
    <dgm:cxn modelId="{D77964FA-CAE7-4F58-8B4B-AE643BE2394F}" type="presOf" srcId="{F1D7016A-D785-4307-9108-08CC6F583FC2}" destId="{1AE9B5FC-9B38-45C7-B332-9F8EB0AA9835}" srcOrd="1" destOrd="0" presId="urn:microsoft.com/office/officeart/2005/8/layout/hierarchy5"/>
    <dgm:cxn modelId="{8E598DFD-E6B8-4587-941F-490AA6FF0AED}" type="presOf" srcId="{9B64AB35-A541-47A3-9215-5FCDA6CB2238}" destId="{52F999FC-161E-4F55-B930-4446FE7711FC}" srcOrd="0" destOrd="0" presId="urn:microsoft.com/office/officeart/2005/8/layout/hierarchy5"/>
    <dgm:cxn modelId="{23CC6066-7878-4A9A-85E1-7A3C926CA7C4}" type="presParOf" srcId="{E4A52939-2CE9-49E8-B1F2-4F3A34F9C1D9}" destId="{C0D80BCF-3D52-4816-B052-56602C8ADAB3}" srcOrd="0" destOrd="0" presId="urn:microsoft.com/office/officeart/2005/8/layout/hierarchy5"/>
    <dgm:cxn modelId="{254379B9-0B03-4B48-A15F-36605A6FC070}" type="presParOf" srcId="{C0D80BCF-3D52-4816-B052-56602C8ADAB3}" destId="{F2E4FEBF-F566-4F1C-B00C-52DEFE24852D}" srcOrd="0" destOrd="0" presId="urn:microsoft.com/office/officeart/2005/8/layout/hierarchy5"/>
    <dgm:cxn modelId="{FA31D824-5FF6-4C33-9FA2-490509B3D867}" type="presParOf" srcId="{F2E4FEBF-F566-4F1C-B00C-52DEFE24852D}" destId="{7693791E-79CB-4772-8943-079C671230BD}" srcOrd="0" destOrd="0" presId="urn:microsoft.com/office/officeart/2005/8/layout/hierarchy5"/>
    <dgm:cxn modelId="{6EC5CC9D-8A2C-41F4-97DD-4995EBF9F5EF}" type="presParOf" srcId="{7693791E-79CB-4772-8943-079C671230BD}" destId="{3C475C3B-C4B7-4157-98CF-6576CFCFF3BC}" srcOrd="0" destOrd="0" presId="urn:microsoft.com/office/officeart/2005/8/layout/hierarchy5"/>
    <dgm:cxn modelId="{68B849CE-2D3E-4D08-8BA1-10FAF9713277}" type="presParOf" srcId="{7693791E-79CB-4772-8943-079C671230BD}" destId="{678DC865-0D7C-4A34-B911-5CDFE80A5F94}" srcOrd="1" destOrd="0" presId="urn:microsoft.com/office/officeart/2005/8/layout/hierarchy5"/>
    <dgm:cxn modelId="{593BADB0-7624-4EB2-9E44-AFBCD18C45AC}" type="presParOf" srcId="{678DC865-0D7C-4A34-B911-5CDFE80A5F94}" destId="{0637FCC2-E81B-4284-B8E3-B132AE652FCB}" srcOrd="0" destOrd="0" presId="urn:microsoft.com/office/officeart/2005/8/layout/hierarchy5"/>
    <dgm:cxn modelId="{6056D482-6821-4189-A422-0F5E1D1EE0DC}" type="presParOf" srcId="{0637FCC2-E81B-4284-B8E3-B132AE652FCB}" destId="{3E23725A-5C99-40A2-86DE-96392B11F1A7}" srcOrd="0" destOrd="0" presId="urn:microsoft.com/office/officeart/2005/8/layout/hierarchy5"/>
    <dgm:cxn modelId="{558D0538-9BAD-46BE-B981-F9D6D95BF149}" type="presParOf" srcId="{678DC865-0D7C-4A34-B911-5CDFE80A5F94}" destId="{CBCD6BF1-B7F4-4C98-8E68-A2577079E7D9}" srcOrd="1" destOrd="0" presId="urn:microsoft.com/office/officeart/2005/8/layout/hierarchy5"/>
    <dgm:cxn modelId="{D3BF0B11-F6D4-4F88-91B8-F8B4318FF47C}" type="presParOf" srcId="{CBCD6BF1-B7F4-4C98-8E68-A2577079E7D9}" destId="{1FFFB1D9-E583-4383-8D6B-142212D82D51}" srcOrd="0" destOrd="0" presId="urn:microsoft.com/office/officeart/2005/8/layout/hierarchy5"/>
    <dgm:cxn modelId="{38361F4E-B698-4CFF-9D0F-46EF878670AA}" type="presParOf" srcId="{CBCD6BF1-B7F4-4C98-8E68-A2577079E7D9}" destId="{1553B348-53C5-49C4-B0F4-3C14955779CF}" srcOrd="1" destOrd="0" presId="urn:microsoft.com/office/officeart/2005/8/layout/hierarchy5"/>
    <dgm:cxn modelId="{93BB1626-6864-457E-B3CA-7FC666A9D8BD}" type="presParOf" srcId="{1553B348-53C5-49C4-B0F4-3C14955779CF}" destId="{A7E0BDD3-E128-446C-B5F1-F71A08F84DCD}" srcOrd="0" destOrd="0" presId="urn:microsoft.com/office/officeart/2005/8/layout/hierarchy5"/>
    <dgm:cxn modelId="{E6C870FB-D35F-444E-B927-A2524B8DA0E7}" type="presParOf" srcId="{A7E0BDD3-E128-446C-B5F1-F71A08F84DCD}" destId="{1A5103CB-ABB1-4C9D-A334-E4E1CB498703}" srcOrd="0" destOrd="0" presId="urn:microsoft.com/office/officeart/2005/8/layout/hierarchy5"/>
    <dgm:cxn modelId="{C5C32CF3-8C67-4401-AE53-854E37A51851}" type="presParOf" srcId="{1553B348-53C5-49C4-B0F4-3C14955779CF}" destId="{E017DC46-F690-475D-9B1A-19581A3F5867}" srcOrd="1" destOrd="0" presId="urn:microsoft.com/office/officeart/2005/8/layout/hierarchy5"/>
    <dgm:cxn modelId="{0E34F32E-7D0B-4D58-A216-5DCC8630B4D3}" type="presParOf" srcId="{E017DC46-F690-475D-9B1A-19581A3F5867}" destId="{E99D7A54-B8BF-44F0-A4AA-D9ABC93CD6F5}" srcOrd="0" destOrd="0" presId="urn:microsoft.com/office/officeart/2005/8/layout/hierarchy5"/>
    <dgm:cxn modelId="{E2BF4484-68BD-4066-9DC7-B6AF80719504}" type="presParOf" srcId="{E017DC46-F690-475D-9B1A-19581A3F5867}" destId="{8C0CF7E0-C3B6-423F-A3D5-2A3F28E119FA}" srcOrd="1" destOrd="0" presId="urn:microsoft.com/office/officeart/2005/8/layout/hierarchy5"/>
    <dgm:cxn modelId="{60702A29-3082-43CF-AA91-8B6F51CE9E2B}" type="presParOf" srcId="{8C0CF7E0-C3B6-423F-A3D5-2A3F28E119FA}" destId="{93EB8962-17B4-41DC-96B6-02D316B91920}" srcOrd="0" destOrd="0" presId="urn:microsoft.com/office/officeart/2005/8/layout/hierarchy5"/>
    <dgm:cxn modelId="{44413587-6495-465E-854F-0571B508AB7B}" type="presParOf" srcId="{93EB8962-17B4-41DC-96B6-02D316B91920}" destId="{75DAB9F5-2AD0-40E7-99B9-8D72B3BEE35C}" srcOrd="0" destOrd="0" presId="urn:microsoft.com/office/officeart/2005/8/layout/hierarchy5"/>
    <dgm:cxn modelId="{EDE71840-7196-4C57-854C-67DF4958C7E5}" type="presParOf" srcId="{8C0CF7E0-C3B6-423F-A3D5-2A3F28E119FA}" destId="{B9BE3C8E-2BD9-4248-B4AB-BC76416A6701}" srcOrd="1" destOrd="0" presId="urn:microsoft.com/office/officeart/2005/8/layout/hierarchy5"/>
    <dgm:cxn modelId="{47276166-86A8-4CAE-9F04-0833B0F3B9C1}" type="presParOf" srcId="{B9BE3C8E-2BD9-4248-B4AB-BC76416A6701}" destId="{05D40B41-8A57-4E3B-9227-FB6205638AC4}" srcOrd="0" destOrd="0" presId="urn:microsoft.com/office/officeart/2005/8/layout/hierarchy5"/>
    <dgm:cxn modelId="{92CFA3B4-8242-46BA-980B-37894CAA158E}" type="presParOf" srcId="{B9BE3C8E-2BD9-4248-B4AB-BC76416A6701}" destId="{F0A124F6-3AC8-45F2-9C7F-DE164A7181D7}" srcOrd="1" destOrd="0" presId="urn:microsoft.com/office/officeart/2005/8/layout/hierarchy5"/>
    <dgm:cxn modelId="{9A86368B-821C-4055-8A5D-3689BC6DEA44}" type="presParOf" srcId="{8C0CF7E0-C3B6-423F-A3D5-2A3F28E119FA}" destId="{0138AF76-084E-4786-BB73-4A3A8935950C}" srcOrd="2" destOrd="0" presId="urn:microsoft.com/office/officeart/2005/8/layout/hierarchy5"/>
    <dgm:cxn modelId="{052460CB-0900-42A9-8A83-07EEC3ECAF5E}" type="presParOf" srcId="{0138AF76-084E-4786-BB73-4A3A8935950C}" destId="{60267DE3-96E8-488A-A02E-E1638F5FD912}" srcOrd="0" destOrd="0" presId="urn:microsoft.com/office/officeart/2005/8/layout/hierarchy5"/>
    <dgm:cxn modelId="{01E6A1D8-393D-45CC-A20A-DE4A5052EBDE}" type="presParOf" srcId="{8C0CF7E0-C3B6-423F-A3D5-2A3F28E119FA}" destId="{5F353236-6D20-4D78-B9AB-6FECD4FC6AA0}" srcOrd="3" destOrd="0" presId="urn:microsoft.com/office/officeart/2005/8/layout/hierarchy5"/>
    <dgm:cxn modelId="{2AAAEE56-1BC8-4489-A269-17596182C824}" type="presParOf" srcId="{5F353236-6D20-4D78-B9AB-6FECD4FC6AA0}" destId="{5A4D1A0F-263A-4D8E-A6F1-B22BAFECB180}" srcOrd="0" destOrd="0" presId="urn:microsoft.com/office/officeart/2005/8/layout/hierarchy5"/>
    <dgm:cxn modelId="{7406A767-A5BE-486D-AC27-40C22DFDB04C}" type="presParOf" srcId="{5F353236-6D20-4D78-B9AB-6FECD4FC6AA0}" destId="{6F9D818E-8835-4FB2-9495-58B941271BCC}" srcOrd="1" destOrd="0" presId="urn:microsoft.com/office/officeart/2005/8/layout/hierarchy5"/>
    <dgm:cxn modelId="{F7D13BBE-B86E-4D7B-B05C-90B95ABB2F11}" type="presParOf" srcId="{8C0CF7E0-C3B6-423F-A3D5-2A3F28E119FA}" destId="{48DEA183-D00F-4107-99DB-497352E613CC}" srcOrd="4" destOrd="0" presId="urn:microsoft.com/office/officeart/2005/8/layout/hierarchy5"/>
    <dgm:cxn modelId="{C23C1E22-1DD3-4F2C-B8A9-0E4ABF12FE98}" type="presParOf" srcId="{48DEA183-D00F-4107-99DB-497352E613CC}" destId="{4C71A1A7-FA5D-40AB-9E26-CCC9131A2A8A}" srcOrd="0" destOrd="0" presId="urn:microsoft.com/office/officeart/2005/8/layout/hierarchy5"/>
    <dgm:cxn modelId="{B856DA52-C7A3-4258-92B6-5C06BD9AE876}" type="presParOf" srcId="{8C0CF7E0-C3B6-423F-A3D5-2A3F28E119FA}" destId="{90E4F154-8F5F-4BDD-9205-9805D42F4D09}" srcOrd="5" destOrd="0" presId="urn:microsoft.com/office/officeart/2005/8/layout/hierarchy5"/>
    <dgm:cxn modelId="{A964A552-4A43-4E48-A088-8E6867B08392}" type="presParOf" srcId="{90E4F154-8F5F-4BDD-9205-9805D42F4D09}" destId="{EE545E8A-CC48-41CD-8625-DCA87BA29D74}" srcOrd="0" destOrd="0" presId="urn:microsoft.com/office/officeart/2005/8/layout/hierarchy5"/>
    <dgm:cxn modelId="{FB933A63-48A7-448D-BA35-2E83356BFB1D}" type="presParOf" srcId="{90E4F154-8F5F-4BDD-9205-9805D42F4D09}" destId="{B926C302-C28C-46B7-9308-693DEAF12E0F}" srcOrd="1" destOrd="0" presId="urn:microsoft.com/office/officeart/2005/8/layout/hierarchy5"/>
    <dgm:cxn modelId="{EF6B5D8F-8580-4D89-8C9A-92FAE0E86EF5}" type="presParOf" srcId="{8C0CF7E0-C3B6-423F-A3D5-2A3F28E119FA}" destId="{E95BE944-704C-45E0-80F4-6CCB26C69D19}" srcOrd="6" destOrd="0" presId="urn:microsoft.com/office/officeart/2005/8/layout/hierarchy5"/>
    <dgm:cxn modelId="{99B45E38-746B-4EFD-B46B-B05ADEE6E05C}" type="presParOf" srcId="{E95BE944-704C-45E0-80F4-6CCB26C69D19}" destId="{A882434F-24AB-4A83-A48D-5E8A68489285}" srcOrd="0" destOrd="0" presId="urn:microsoft.com/office/officeart/2005/8/layout/hierarchy5"/>
    <dgm:cxn modelId="{9E451CA9-91E2-40DA-A51A-8E296CCCA041}" type="presParOf" srcId="{8C0CF7E0-C3B6-423F-A3D5-2A3F28E119FA}" destId="{E9DC1EFE-E3FA-458D-8AF6-47CD53C16691}" srcOrd="7" destOrd="0" presId="urn:microsoft.com/office/officeart/2005/8/layout/hierarchy5"/>
    <dgm:cxn modelId="{185622E4-FDAB-4804-B493-E0115B1ACFD6}" type="presParOf" srcId="{E9DC1EFE-E3FA-458D-8AF6-47CD53C16691}" destId="{1E256F1D-0961-4C98-AEB5-20E94BB0947E}" srcOrd="0" destOrd="0" presId="urn:microsoft.com/office/officeart/2005/8/layout/hierarchy5"/>
    <dgm:cxn modelId="{945B6AB8-CB46-4F4B-855A-D7FEC58B6912}" type="presParOf" srcId="{E9DC1EFE-E3FA-458D-8AF6-47CD53C16691}" destId="{B181F25D-5FF9-47CD-86FF-54667AB82C00}" srcOrd="1" destOrd="0" presId="urn:microsoft.com/office/officeart/2005/8/layout/hierarchy5"/>
    <dgm:cxn modelId="{05A3676F-55FC-4D8E-AD80-4D80244ECA08}" type="presParOf" srcId="{1553B348-53C5-49C4-B0F4-3C14955779CF}" destId="{0F122C4E-9C96-4201-8C1E-3DEABED9563A}" srcOrd="2" destOrd="0" presId="urn:microsoft.com/office/officeart/2005/8/layout/hierarchy5"/>
    <dgm:cxn modelId="{0FECA918-1145-4380-AB5F-F2ECE8C129E9}" type="presParOf" srcId="{0F122C4E-9C96-4201-8C1E-3DEABED9563A}" destId="{CFC88B54-A308-4E30-8DE0-63D47B65A634}" srcOrd="0" destOrd="0" presId="urn:microsoft.com/office/officeart/2005/8/layout/hierarchy5"/>
    <dgm:cxn modelId="{CE123959-C037-4CB1-A866-895C98B100A2}" type="presParOf" srcId="{1553B348-53C5-49C4-B0F4-3C14955779CF}" destId="{FCF02CBA-CCFB-43E5-B70B-10767C24BAAA}" srcOrd="3" destOrd="0" presId="urn:microsoft.com/office/officeart/2005/8/layout/hierarchy5"/>
    <dgm:cxn modelId="{B59CC215-8808-424A-9382-8E6549DFB172}" type="presParOf" srcId="{FCF02CBA-CCFB-43E5-B70B-10767C24BAAA}" destId="{16C3E3A8-1C51-4802-B192-95A900428B1C}" srcOrd="0" destOrd="0" presId="urn:microsoft.com/office/officeart/2005/8/layout/hierarchy5"/>
    <dgm:cxn modelId="{E62A833B-4B0A-4073-BF04-20626D293E76}" type="presParOf" srcId="{FCF02CBA-CCFB-43E5-B70B-10767C24BAAA}" destId="{286BDE5A-D390-42A0-86BA-2BA53B973AFB}" srcOrd="1" destOrd="0" presId="urn:microsoft.com/office/officeart/2005/8/layout/hierarchy5"/>
    <dgm:cxn modelId="{2CA6FCE1-B39B-454B-AE70-C80E6B287B62}" type="presParOf" srcId="{1553B348-53C5-49C4-B0F4-3C14955779CF}" destId="{50157607-095D-4612-A6FC-53594C642D74}" srcOrd="4" destOrd="0" presId="urn:microsoft.com/office/officeart/2005/8/layout/hierarchy5"/>
    <dgm:cxn modelId="{A5D3781B-3814-476C-BF16-5432B6C62B62}" type="presParOf" srcId="{50157607-095D-4612-A6FC-53594C642D74}" destId="{1C5CC27F-6BAC-4528-9D2B-773F7F6A4840}" srcOrd="0" destOrd="0" presId="urn:microsoft.com/office/officeart/2005/8/layout/hierarchy5"/>
    <dgm:cxn modelId="{4FC65B60-31C0-412D-83E2-6D2C76027068}" type="presParOf" srcId="{1553B348-53C5-49C4-B0F4-3C14955779CF}" destId="{62A09F4D-11EB-4DD2-A2EC-B3426C7094AB}" srcOrd="5" destOrd="0" presId="urn:microsoft.com/office/officeart/2005/8/layout/hierarchy5"/>
    <dgm:cxn modelId="{DBAA9DAE-F9AA-4632-A75E-2753E58AF1E5}" type="presParOf" srcId="{62A09F4D-11EB-4DD2-A2EC-B3426C7094AB}" destId="{2D0A4C67-D042-437D-A5E7-3A985B1693FB}" srcOrd="0" destOrd="0" presId="urn:microsoft.com/office/officeart/2005/8/layout/hierarchy5"/>
    <dgm:cxn modelId="{760FC744-8E96-4B64-A08F-F5BA3575502E}" type="presParOf" srcId="{62A09F4D-11EB-4DD2-A2EC-B3426C7094AB}" destId="{2D3AD892-D0EF-476B-AB07-1CC923BF82C4}" srcOrd="1" destOrd="0" presId="urn:microsoft.com/office/officeart/2005/8/layout/hierarchy5"/>
    <dgm:cxn modelId="{CB8C0382-1F31-4906-B0D0-7902EC9097E9}" type="presParOf" srcId="{1553B348-53C5-49C4-B0F4-3C14955779CF}" destId="{8A9C4865-4CF4-4C44-9B12-3D40837F3AA6}" srcOrd="6" destOrd="0" presId="urn:microsoft.com/office/officeart/2005/8/layout/hierarchy5"/>
    <dgm:cxn modelId="{8578E6C3-474D-47BB-B412-FF21D8B67592}" type="presParOf" srcId="{8A9C4865-4CF4-4C44-9B12-3D40837F3AA6}" destId="{9C3DC4B5-D658-4F33-9908-E08F61D910F0}" srcOrd="0" destOrd="0" presId="urn:microsoft.com/office/officeart/2005/8/layout/hierarchy5"/>
    <dgm:cxn modelId="{47E1A5DB-7B31-475F-A2E0-1563B93DB653}" type="presParOf" srcId="{1553B348-53C5-49C4-B0F4-3C14955779CF}" destId="{79F45A29-E746-4569-9118-E7EEB4560ABF}" srcOrd="7" destOrd="0" presId="urn:microsoft.com/office/officeart/2005/8/layout/hierarchy5"/>
    <dgm:cxn modelId="{9494C7E5-06B7-486F-AC03-D11526D7FF52}" type="presParOf" srcId="{79F45A29-E746-4569-9118-E7EEB4560ABF}" destId="{AF4CBE76-D376-44FC-8822-8186378E3A82}" srcOrd="0" destOrd="0" presId="urn:microsoft.com/office/officeart/2005/8/layout/hierarchy5"/>
    <dgm:cxn modelId="{208EEAF2-CE0D-425F-BA3F-ED756966DBAB}" type="presParOf" srcId="{79F45A29-E746-4569-9118-E7EEB4560ABF}" destId="{B9FBD869-ADB9-43CA-8B5E-8D0AFE6A953E}" srcOrd="1" destOrd="0" presId="urn:microsoft.com/office/officeart/2005/8/layout/hierarchy5"/>
    <dgm:cxn modelId="{3DB62958-7DFB-4958-A79E-FC7E130AE409}" type="presParOf" srcId="{1553B348-53C5-49C4-B0F4-3C14955779CF}" destId="{2C7A88A1-D744-4487-87BE-18C22660C718}" srcOrd="8" destOrd="0" presId="urn:microsoft.com/office/officeart/2005/8/layout/hierarchy5"/>
    <dgm:cxn modelId="{9E1C60C8-54AD-48F8-A09A-79EE78CF1A2C}" type="presParOf" srcId="{2C7A88A1-D744-4487-87BE-18C22660C718}" destId="{54AE9FC4-9FF3-470D-BE56-B27BDE5E8910}" srcOrd="0" destOrd="0" presId="urn:microsoft.com/office/officeart/2005/8/layout/hierarchy5"/>
    <dgm:cxn modelId="{10C34C4D-4832-4244-802C-9E38FAA9E7D1}" type="presParOf" srcId="{1553B348-53C5-49C4-B0F4-3C14955779CF}" destId="{A1EDF2C7-DDF1-4126-8290-985E32379651}" srcOrd="9" destOrd="0" presId="urn:microsoft.com/office/officeart/2005/8/layout/hierarchy5"/>
    <dgm:cxn modelId="{9D447319-5024-45F4-8B5C-7417C970D301}" type="presParOf" srcId="{A1EDF2C7-DDF1-4126-8290-985E32379651}" destId="{9CF8E3D9-095D-4CDC-948D-7C0E315CA2B8}" srcOrd="0" destOrd="0" presId="urn:microsoft.com/office/officeart/2005/8/layout/hierarchy5"/>
    <dgm:cxn modelId="{8E53517A-8E1F-455E-944A-33719AF9E577}" type="presParOf" srcId="{A1EDF2C7-DDF1-4126-8290-985E32379651}" destId="{D4220A77-5576-4EBD-92A5-31E0CAD5C404}" srcOrd="1" destOrd="0" presId="urn:microsoft.com/office/officeart/2005/8/layout/hierarchy5"/>
    <dgm:cxn modelId="{7E7F2A1C-B79C-4FB6-A482-9684FE8C7DAF}" type="presParOf" srcId="{678DC865-0D7C-4A34-B911-5CDFE80A5F94}" destId="{7A0F7D5F-3B2C-4DD5-A0C9-E3176575AF97}" srcOrd="2" destOrd="0" presId="urn:microsoft.com/office/officeart/2005/8/layout/hierarchy5"/>
    <dgm:cxn modelId="{B8AFE3E5-4109-49C0-8B00-FF42A13A024F}" type="presParOf" srcId="{7A0F7D5F-3B2C-4DD5-A0C9-E3176575AF97}" destId="{C4A709CC-36E8-49C1-BC68-44FB5E8B9645}" srcOrd="0" destOrd="0" presId="urn:microsoft.com/office/officeart/2005/8/layout/hierarchy5"/>
    <dgm:cxn modelId="{5609B4A8-16DE-44F0-9A31-6D0F1B893925}" type="presParOf" srcId="{678DC865-0D7C-4A34-B911-5CDFE80A5F94}" destId="{49E503FB-E8B6-420D-A7F3-3793F2DBC81A}" srcOrd="3" destOrd="0" presId="urn:microsoft.com/office/officeart/2005/8/layout/hierarchy5"/>
    <dgm:cxn modelId="{FC177EF6-8B99-4156-9968-C983186EBE64}" type="presParOf" srcId="{49E503FB-E8B6-420D-A7F3-3793F2DBC81A}" destId="{CE3F0F66-F5FC-4888-83C7-AA036DC73495}" srcOrd="0" destOrd="0" presId="urn:microsoft.com/office/officeart/2005/8/layout/hierarchy5"/>
    <dgm:cxn modelId="{43C110B9-5775-47D7-85AA-20A3281E36D9}" type="presParOf" srcId="{49E503FB-E8B6-420D-A7F3-3793F2DBC81A}" destId="{E7CF5009-937E-49DE-A9CD-1DBE80FFB200}" srcOrd="1" destOrd="0" presId="urn:microsoft.com/office/officeart/2005/8/layout/hierarchy5"/>
    <dgm:cxn modelId="{B722B723-8F56-4707-9A26-23982FC4C3C2}" type="presParOf" srcId="{E7CF5009-937E-49DE-A9CD-1DBE80FFB200}" destId="{0C4980F2-2AFB-48D7-AFD5-F5EE07BC54FE}" srcOrd="0" destOrd="0" presId="urn:microsoft.com/office/officeart/2005/8/layout/hierarchy5"/>
    <dgm:cxn modelId="{24D3DA93-F29B-4CCB-B4CB-AA874694EBDC}" type="presParOf" srcId="{0C4980F2-2AFB-48D7-AFD5-F5EE07BC54FE}" destId="{2CA79981-627D-45CF-858C-A446570E050D}" srcOrd="0" destOrd="0" presId="urn:microsoft.com/office/officeart/2005/8/layout/hierarchy5"/>
    <dgm:cxn modelId="{5F0EA4BD-2660-429C-9995-4466EB0205CC}" type="presParOf" srcId="{E7CF5009-937E-49DE-A9CD-1DBE80FFB200}" destId="{AD953405-D590-4603-8F1B-A37E08496487}" srcOrd="1" destOrd="0" presId="urn:microsoft.com/office/officeart/2005/8/layout/hierarchy5"/>
    <dgm:cxn modelId="{7F1738D7-D139-4705-804F-451A9CEABFF0}" type="presParOf" srcId="{AD953405-D590-4603-8F1B-A37E08496487}" destId="{20E2E45C-50CF-46FB-A243-9F983E2A7200}" srcOrd="0" destOrd="0" presId="urn:microsoft.com/office/officeart/2005/8/layout/hierarchy5"/>
    <dgm:cxn modelId="{67C4319C-8779-4A47-B232-BE4C9BA340F9}" type="presParOf" srcId="{AD953405-D590-4603-8F1B-A37E08496487}" destId="{B1BA49F7-F74F-48A1-B7C7-DE399143CDD8}" srcOrd="1" destOrd="0" presId="urn:microsoft.com/office/officeart/2005/8/layout/hierarchy5"/>
    <dgm:cxn modelId="{5C48CE31-9F0C-4160-BAA7-1F881F247295}" type="presParOf" srcId="{E7CF5009-937E-49DE-A9CD-1DBE80FFB200}" destId="{0C19DFC3-5768-48C1-8A14-46EFBA07189F}" srcOrd="2" destOrd="0" presId="urn:microsoft.com/office/officeart/2005/8/layout/hierarchy5"/>
    <dgm:cxn modelId="{5F39CB6E-926C-4AA0-BEAE-0D04493E29EE}" type="presParOf" srcId="{0C19DFC3-5768-48C1-8A14-46EFBA07189F}" destId="{83B0C888-B551-42C3-8F23-661E4F77D66F}" srcOrd="0" destOrd="0" presId="urn:microsoft.com/office/officeart/2005/8/layout/hierarchy5"/>
    <dgm:cxn modelId="{1492EC00-6C3F-426B-8FAA-E1051B6F409F}" type="presParOf" srcId="{E7CF5009-937E-49DE-A9CD-1DBE80FFB200}" destId="{04640F58-E952-4060-A9D8-DEFBD0301B72}" srcOrd="3" destOrd="0" presId="urn:microsoft.com/office/officeart/2005/8/layout/hierarchy5"/>
    <dgm:cxn modelId="{F78E93F5-9630-456B-8CFC-6E903FDDEC6F}" type="presParOf" srcId="{04640F58-E952-4060-A9D8-DEFBD0301B72}" destId="{F9E1A60F-07B3-4278-9D02-3021F183C1D0}" srcOrd="0" destOrd="0" presId="urn:microsoft.com/office/officeart/2005/8/layout/hierarchy5"/>
    <dgm:cxn modelId="{A141B6D2-FE6E-4DB9-94FA-01548F718BC4}" type="presParOf" srcId="{04640F58-E952-4060-A9D8-DEFBD0301B72}" destId="{428190B4-67E4-453D-9CE8-F14E021BE466}" srcOrd="1" destOrd="0" presId="urn:microsoft.com/office/officeart/2005/8/layout/hierarchy5"/>
    <dgm:cxn modelId="{C736C022-A7B1-46BC-B468-E9EB71857282}" type="presParOf" srcId="{428190B4-67E4-453D-9CE8-F14E021BE466}" destId="{07BF86A3-20D6-428A-840F-28DDA5B04F53}" srcOrd="0" destOrd="0" presId="urn:microsoft.com/office/officeart/2005/8/layout/hierarchy5"/>
    <dgm:cxn modelId="{BDC96EC7-E48B-4D16-B49A-ADB927AAB6C0}" type="presParOf" srcId="{07BF86A3-20D6-428A-840F-28DDA5B04F53}" destId="{85DB5DDB-C3C5-45E6-B05C-6B761DBCF513}" srcOrd="0" destOrd="0" presId="urn:microsoft.com/office/officeart/2005/8/layout/hierarchy5"/>
    <dgm:cxn modelId="{0850714D-542D-49B4-A494-1C2EE85389A2}" type="presParOf" srcId="{428190B4-67E4-453D-9CE8-F14E021BE466}" destId="{C0EAB2C3-C42E-459D-B2D6-DAE51E54762B}" srcOrd="1" destOrd="0" presId="urn:microsoft.com/office/officeart/2005/8/layout/hierarchy5"/>
    <dgm:cxn modelId="{0AC91C5A-2ACA-4BD3-A386-1F7A8AC3015F}" type="presParOf" srcId="{C0EAB2C3-C42E-459D-B2D6-DAE51E54762B}" destId="{67F70D05-374B-4D3A-B459-8733B5FA0797}" srcOrd="0" destOrd="0" presId="urn:microsoft.com/office/officeart/2005/8/layout/hierarchy5"/>
    <dgm:cxn modelId="{4358A695-7BFC-4134-BF6D-B9BE993FD256}" type="presParOf" srcId="{C0EAB2C3-C42E-459D-B2D6-DAE51E54762B}" destId="{BAB4FE44-BEC5-4254-8D3D-7EA29B4974F0}" srcOrd="1" destOrd="0" presId="urn:microsoft.com/office/officeart/2005/8/layout/hierarchy5"/>
    <dgm:cxn modelId="{88445282-9301-4632-A058-C06536CC6C46}" type="presParOf" srcId="{428190B4-67E4-453D-9CE8-F14E021BE466}" destId="{4ED6B901-2D37-46FA-A693-703345315253}" srcOrd="2" destOrd="0" presId="urn:microsoft.com/office/officeart/2005/8/layout/hierarchy5"/>
    <dgm:cxn modelId="{EECFF2CF-E461-4700-A499-0963F7939D10}" type="presParOf" srcId="{4ED6B901-2D37-46FA-A693-703345315253}" destId="{1AE9B5FC-9B38-45C7-B332-9F8EB0AA9835}" srcOrd="0" destOrd="0" presId="urn:microsoft.com/office/officeart/2005/8/layout/hierarchy5"/>
    <dgm:cxn modelId="{D8C0D0AB-86EA-4AC5-AD5D-1FA44F2B7ACE}" type="presParOf" srcId="{428190B4-67E4-453D-9CE8-F14E021BE466}" destId="{94112B5F-2090-4837-8C41-E9B67D4C3AFA}" srcOrd="3" destOrd="0" presId="urn:microsoft.com/office/officeart/2005/8/layout/hierarchy5"/>
    <dgm:cxn modelId="{E9C0F68A-ED99-4E4F-9DD9-D035971E2741}" type="presParOf" srcId="{94112B5F-2090-4837-8C41-E9B67D4C3AFA}" destId="{9058AD48-C01B-40C5-918B-99ED3F2E5ED2}" srcOrd="0" destOrd="0" presId="urn:microsoft.com/office/officeart/2005/8/layout/hierarchy5"/>
    <dgm:cxn modelId="{E83F082C-26E8-460E-BA91-188480A2683E}" type="presParOf" srcId="{94112B5F-2090-4837-8C41-E9B67D4C3AFA}" destId="{C358A9EB-6C5C-4F18-9AB3-405671543629}" srcOrd="1" destOrd="0" presId="urn:microsoft.com/office/officeart/2005/8/layout/hierarchy5"/>
    <dgm:cxn modelId="{B6FB8E61-BC3C-4AF2-B2CD-EA96402552EF}" type="presParOf" srcId="{428190B4-67E4-453D-9CE8-F14E021BE466}" destId="{690FF5F7-8D54-47D1-976A-876325A82CD1}" srcOrd="4" destOrd="0" presId="urn:microsoft.com/office/officeart/2005/8/layout/hierarchy5"/>
    <dgm:cxn modelId="{2AAB0A38-B89E-4CE4-9B14-77B13905B092}" type="presParOf" srcId="{690FF5F7-8D54-47D1-976A-876325A82CD1}" destId="{B70C6515-F7B7-40CF-9B1B-FBB3DBE46BD8}" srcOrd="0" destOrd="0" presId="urn:microsoft.com/office/officeart/2005/8/layout/hierarchy5"/>
    <dgm:cxn modelId="{289F2217-07C0-4255-B2CE-C1451AF123D3}" type="presParOf" srcId="{428190B4-67E4-453D-9CE8-F14E021BE466}" destId="{0DD4642B-6D58-49B8-AF1B-212F71FB656E}" srcOrd="5" destOrd="0" presId="urn:microsoft.com/office/officeart/2005/8/layout/hierarchy5"/>
    <dgm:cxn modelId="{D0DBB4ED-7E6C-48B6-9B02-92EA25F337C8}" type="presParOf" srcId="{0DD4642B-6D58-49B8-AF1B-212F71FB656E}" destId="{52F999FC-161E-4F55-B930-4446FE7711FC}" srcOrd="0" destOrd="0" presId="urn:microsoft.com/office/officeart/2005/8/layout/hierarchy5"/>
    <dgm:cxn modelId="{55B343AF-B8C2-4E6A-BC5D-1ADAA54FC1C8}" type="presParOf" srcId="{0DD4642B-6D58-49B8-AF1B-212F71FB656E}" destId="{887360E7-5A9A-44E4-96B4-159143B014FB}" srcOrd="1" destOrd="0" presId="urn:microsoft.com/office/officeart/2005/8/layout/hierarchy5"/>
    <dgm:cxn modelId="{92D6E148-E9A3-4900-99F5-2DB6E9C8CEBC}" type="presParOf" srcId="{428190B4-67E4-453D-9CE8-F14E021BE466}" destId="{CA49169D-F119-44F7-852E-7BD93C92E8C1}" srcOrd="6" destOrd="0" presId="urn:microsoft.com/office/officeart/2005/8/layout/hierarchy5"/>
    <dgm:cxn modelId="{8159F3EF-3004-4B6D-99ED-CD2D40308548}" type="presParOf" srcId="{CA49169D-F119-44F7-852E-7BD93C92E8C1}" destId="{44E51FD9-BD0A-42D9-8A48-0529B4BDB265}" srcOrd="0" destOrd="0" presId="urn:microsoft.com/office/officeart/2005/8/layout/hierarchy5"/>
    <dgm:cxn modelId="{A489D220-59D7-44E5-9BD5-F88A06B2E923}" type="presParOf" srcId="{428190B4-67E4-453D-9CE8-F14E021BE466}" destId="{F769B39C-8C92-4CF6-84DC-E8EF22C704BF}" srcOrd="7" destOrd="0" presId="urn:microsoft.com/office/officeart/2005/8/layout/hierarchy5"/>
    <dgm:cxn modelId="{FE2AC336-C23C-4CB7-9F9C-6A65F7CAD7D1}" type="presParOf" srcId="{F769B39C-8C92-4CF6-84DC-E8EF22C704BF}" destId="{89D70B78-7AD9-422B-9CF1-86A78972A97A}" srcOrd="0" destOrd="0" presId="urn:microsoft.com/office/officeart/2005/8/layout/hierarchy5"/>
    <dgm:cxn modelId="{716FB9F0-D845-4363-A26C-E99B9F047479}" type="presParOf" srcId="{F769B39C-8C92-4CF6-84DC-E8EF22C704BF}" destId="{028E8FF3-6BB0-4B7E-9480-2628AEFDE357}" srcOrd="1" destOrd="0" presId="urn:microsoft.com/office/officeart/2005/8/layout/hierarchy5"/>
    <dgm:cxn modelId="{A2DC0228-B022-4E05-BE23-7846799276EE}" type="presParOf" srcId="{E4A52939-2CE9-49E8-B1F2-4F3A34F9C1D9}" destId="{E28B146B-D4BA-4B3E-B342-4A8CCAAA89A3}"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75C3B-C4B7-4157-98CF-6576CFCFF3BC}">
      <dsp:nvSpPr>
        <dsp:cNvPr id="0" name=""/>
        <dsp:cNvSpPr/>
      </dsp:nvSpPr>
      <dsp:spPr>
        <a:xfrm>
          <a:off x="4230316" y="3243107"/>
          <a:ext cx="1073255" cy="53662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Light" panose="020B0502040204020203" pitchFamily="34" charset="-122"/>
              <a:ea typeface="微软雅黑 Light" panose="020B0502040204020203" pitchFamily="34" charset="-122"/>
            </a:rPr>
            <a:t>比赛平台</a:t>
          </a:r>
        </a:p>
      </dsp:txBody>
      <dsp:txXfrm>
        <a:off x="4246033" y="3258824"/>
        <a:ext cx="1041821" cy="505193"/>
      </dsp:txXfrm>
    </dsp:sp>
    <dsp:sp modelId="{0637FCC2-E81B-4284-B8E3-B132AE652FCB}">
      <dsp:nvSpPr>
        <dsp:cNvPr id="0" name=""/>
        <dsp:cNvSpPr/>
      </dsp:nvSpPr>
      <dsp:spPr>
        <a:xfrm rot="17500715">
          <a:off x="4937141" y="2963519"/>
          <a:ext cx="1162161" cy="15842"/>
        </a:xfrm>
        <a:custGeom>
          <a:avLst/>
          <a:gdLst/>
          <a:ahLst/>
          <a:cxnLst/>
          <a:rect l="0" t="0" r="0" b="0"/>
          <a:pathLst>
            <a:path>
              <a:moveTo>
                <a:pt x="0" y="7921"/>
              </a:moveTo>
              <a:lnTo>
                <a:pt x="1162161" y="792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Light" panose="020B0502040204020203" pitchFamily="34" charset="-122"/>
            <a:ea typeface="微软雅黑 Light" panose="020B0502040204020203" pitchFamily="34" charset="-122"/>
          </a:endParaRPr>
        </a:p>
      </dsp:txBody>
      <dsp:txXfrm>
        <a:off x="5489168" y="2942386"/>
        <a:ext cx="58108" cy="58108"/>
      </dsp:txXfrm>
    </dsp:sp>
    <dsp:sp modelId="{1FFFB1D9-E583-4383-8D6B-142212D82D51}">
      <dsp:nvSpPr>
        <dsp:cNvPr id="0" name=""/>
        <dsp:cNvSpPr/>
      </dsp:nvSpPr>
      <dsp:spPr>
        <a:xfrm>
          <a:off x="5732873" y="2163145"/>
          <a:ext cx="1073255" cy="53662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Light" panose="020B0502040204020203" pitchFamily="34" charset="-122"/>
              <a:ea typeface="微软雅黑 Light" panose="020B0502040204020203" pitchFamily="34" charset="-122"/>
            </a:rPr>
            <a:t>中文</a:t>
          </a:r>
        </a:p>
      </dsp:txBody>
      <dsp:txXfrm>
        <a:off x="5748590" y="2178862"/>
        <a:ext cx="1041821" cy="505193"/>
      </dsp:txXfrm>
    </dsp:sp>
    <dsp:sp modelId="{A7E0BDD3-E128-446C-B5F1-F71A08F84DCD}">
      <dsp:nvSpPr>
        <dsp:cNvPr id="0" name=""/>
        <dsp:cNvSpPr/>
      </dsp:nvSpPr>
      <dsp:spPr>
        <a:xfrm rot="17350740">
          <a:off x="6367393" y="1806415"/>
          <a:ext cx="1306773" cy="15842"/>
        </a:xfrm>
        <a:custGeom>
          <a:avLst/>
          <a:gdLst/>
          <a:ahLst/>
          <a:cxnLst/>
          <a:rect l="0" t="0" r="0" b="0"/>
          <a:pathLst>
            <a:path>
              <a:moveTo>
                <a:pt x="0" y="7921"/>
              </a:moveTo>
              <a:lnTo>
                <a:pt x="1306773" y="79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Light" panose="020B0502040204020203" pitchFamily="34" charset="-122"/>
            <a:ea typeface="微软雅黑 Light" panose="020B0502040204020203" pitchFamily="34" charset="-122"/>
          </a:endParaRPr>
        </a:p>
      </dsp:txBody>
      <dsp:txXfrm>
        <a:off x="6988110" y="1781667"/>
        <a:ext cx="65338" cy="65338"/>
      </dsp:txXfrm>
    </dsp:sp>
    <dsp:sp modelId="{E99D7A54-B8BF-44F0-A4AA-D9ABC93CD6F5}">
      <dsp:nvSpPr>
        <dsp:cNvPr id="0" name=""/>
        <dsp:cNvSpPr/>
      </dsp:nvSpPr>
      <dsp:spPr>
        <a:xfrm>
          <a:off x="7235431" y="928901"/>
          <a:ext cx="1073255" cy="53662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Light" panose="020B0502040204020203" pitchFamily="34" charset="-122"/>
              <a:ea typeface="微软雅黑 Light" panose="020B0502040204020203" pitchFamily="34" charset="-122"/>
            </a:rPr>
            <a:t>天池</a:t>
          </a:r>
        </a:p>
      </dsp:txBody>
      <dsp:txXfrm>
        <a:off x="7251148" y="944618"/>
        <a:ext cx="1041821" cy="505193"/>
      </dsp:txXfrm>
    </dsp:sp>
    <dsp:sp modelId="{93EB8962-17B4-41DC-96B6-02D316B91920}">
      <dsp:nvSpPr>
        <dsp:cNvPr id="0" name=""/>
        <dsp:cNvSpPr/>
      </dsp:nvSpPr>
      <dsp:spPr>
        <a:xfrm rot="17692822">
          <a:off x="8013143" y="726452"/>
          <a:ext cx="1020386" cy="15842"/>
        </a:xfrm>
        <a:custGeom>
          <a:avLst/>
          <a:gdLst/>
          <a:ahLst/>
          <a:cxnLst/>
          <a:rect l="0" t="0" r="0" b="0"/>
          <a:pathLst>
            <a:path>
              <a:moveTo>
                <a:pt x="0" y="7921"/>
              </a:moveTo>
              <a:lnTo>
                <a:pt x="1020386" y="792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97827" y="708864"/>
        <a:ext cx="51019" cy="51019"/>
      </dsp:txXfrm>
    </dsp:sp>
    <dsp:sp modelId="{05D40B41-8A57-4E3B-9227-FB6205638AC4}">
      <dsp:nvSpPr>
        <dsp:cNvPr id="0" name=""/>
        <dsp:cNvSpPr/>
      </dsp:nvSpPr>
      <dsp:spPr>
        <a:xfrm>
          <a:off x="8737988" y="3219"/>
          <a:ext cx="1073255" cy="536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Light" panose="020B0502040204020203" pitchFamily="34" charset="-122"/>
              <a:ea typeface="微软雅黑 Light" panose="020B0502040204020203" pitchFamily="34" charset="-122"/>
            </a:rPr>
            <a:t>蚂蚁金服</a:t>
          </a:r>
        </a:p>
      </dsp:txBody>
      <dsp:txXfrm>
        <a:off x="8753705" y="18936"/>
        <a:ext cx="1041821" cy="505193"/>
      </dsp:txXfrm>
    </dsp:sp>
    <dsp:sp modelId="{0138AF76-084E-4786-BB73-4A3A8935950C}">
      <dsp:nvSpPr>
        <dsp:cNvPr id="0" name=""/>
        <dsp:cNvSpPr/>
      </dsp:nvSpPr>
      <dsp:spPr>
        <a:xfrm rot="19457599">
          <a:off x="8258993" y="1035013"/>
          <a:ext cx="528687" cy="15842"/>
        </a:xfrm>
        <a:custGeom>
          <a:avLst/>
          <a:gdLst/>
          <a:ahLst/>
          <a:cxnLst/>
          <a:rect l="0" t="0" r="0" b="0"/>
          <a:pathLst>
            <a:path>
              <a:moveTo>
                <a:pt x="0" y="7921"/>
              </a:moveTo>
              <a:lnTo>
                <a:pt x="528687" y="792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510120" y="1029717"/>
        <a:ext cx="26434" cy="26434"/>
      </dsp:txXfrm>
    </dsp:sp>
    <dsp:sp modelId="{5A4D1A0F-263A-4D8E-A6F1-B22BAFECB180}">
      <dsp:nvSpPr>
        <dsp:cNvPr id="0" name=""/>
        <dsp:cNvSpPr/>
      </dsp:nvSpPr>
      <dsp:spPr>
        <a:xfrm>
          <a:off x="8737988" y="620340"/>
          <a:ext cx="1073255" cy="536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Light" panose="020B0502040204020203" pitchFamily="34" charset="-122"/>
              <a:ea typeface="微软雅黑 Light" panose="020B0502040204020203" pitchFamily="34" charset="-122"/>
            </a:rPr>
            <a:t>阿里云</a:t>
          </a:r>
        </a:p>
      </dsp:txBody>
      <dsp:txXfrm>
        <a:off x="8753705" y="636057"/>
        <a:ext cx="1041821" cy="505193"/>
      </dsp:txXfrm>
    </dsp:sp>
    <dsp:sp modelId="{48DEA183-D00F-4107-99DB-497352E613CC}">
      <dsp:nvSpPr>
        <dsp:cNvPr id="0" name=""/>
        <dsp:cNvSpPr/>
      </dsp:nvSpPr>
      <dsp:spPr>
        <a:xfrm rot="2142401">
          <a:off x="8258993" y="1343574"/>
          <a:ext cx="528687" cy="15842"/>
        </a:xfrm>
        <a:custGeom>
          <a:avLst/>
          <a:gdLst/>
          <a:ahLst/>
          <a:cxnLst/>
          <a:rect l="0" t="0" r="0" b="0"/>
          <a:pathLst>
            <a:path>
              <a:moveTo>
                <a:pt x="0" y="7921"/>
              </a:moveTo>
              <a:lnTo>
                <a:pt x="528687" y="792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510120" y="1338278"/>
        <a:ext cx="26434" cy="26434"/>
      </dsp:txXfrm>
    </dsp:sp>
    <dsp:sp modelId="{EE545E8A-CC48-41CD-8625-DCA87BA29D74}">
      <dsp:nvSpPr>
        <dsp:cNvPr id="0" name=""/>
        <dsp:cNvSpPr/>
      </dsp:nvSpPr>
      <dsp:spPr>
        <a:xfrm>
          <a:off x="8737988" y="1237462"/>
          <a:ext cx="1073255" cy="536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Light" panose="020B0502040204020203" pitchFamily="34" charset="-122"/>
              <a:ea typeface="微软雅黑 Light" panose="020B0502040204020203" pitchFamily="34" charset="-122"/>
            </a:rPr>
            <a:t>地级市政府</a:t>
          </a:r>
        </a:p>
      </dsp:txBody>
      <dsp:txXfrm>
        <a:off x="8753705" y="1253179"/>
        <a:ext cx="1041821" cy="505193"/>
      </dsp:txXfrm>
    </dsp:sp>
    <dsp:sp modelId="{E95BE944-704C-45E0-80F4-6CCB26C69D19}">
      <dsp:nvSpPr>
        <dsp:cNvPr id="0" name=""/>
        <dsp:cNvSpPr/>
      </dsp:nvSpPr>
      <dsp:spPr>
        <a:xfrm rot="3907178">
          <a:off x="8013143" y="1652135"/>
          <a:ext cx="1020386" cy="15842"/>
        </a:xfrm>
        <a:custGeom>
          <a:avLst/>
          <a:gdLst/>
          <a:ahLst/>
          <a:cxnLst/>
          <a:rect l="0" t="0" r="0" b="0"/>
          <a:pathLst>
            <a:path>
              <a:moveTo>
                <a:pt x="0" y="7921"/>
              </a:moveTo>
              <a:lnTo>
                <a:pt x="1020386" y="792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97827" y="1634546"/>
        <a:ext cx="51019" cy="51019"/>
      </dsp:txXfrm>
    </dsp:sp>
    <dsp:sp modelId="{1E256F1D-0961-4C98-AEB5-20E94BB0947E}">
      <dsp:nvSpPr>
        <dsp:cNvPr id="0" name=""/>
        <dsp:cNvSpPr/>
      </dsp:nvSpPr>
      <dsp:spPr>
        <a:xfrm>
          <a:off x="8737988" y="1854584"/>
          <a:ext cx="1073255" cy="536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Light" panose="020B0502040204020203" pitchFamily="34" charset="-122"/>
              <a:ea typeface="微软雅黑 Light" panose="020B0502040204020203" pitchFamily="34" charset="-122"/>
            </a:rPr>
            <a:t>……</a:t>
          </a:r>
          <a:endParaRPr lang="zh-CN" altLang="en-US" sz="1200" kern="1200" dirty="0">
            <a:latin typeface="微软雅黑 Light" panose="020B0502040204020203" pitchFamily="34" charset="-122"/>
            <a:ea typeface="微软雅黑 Light" panose="020B0502040204020203" pitchFamily="34" charset="-122"/>
          </a:endParaRPr>
        </a:p>
      </dsp:txBody>
      <dsp:txXfrm>
        <a:off x="8753705" y="1870301"/>
        <a:ext cx="1041821" cy="505193"/>
      </dsp:txXfrm>
    </dsp:sp>
    <dsp:sp modelId="{0F122C4E-9C96-4201-8C1E-3DEABED9563A}">
      <dsp:nvSpPr>
        <dsp:cNvPr id="0" name=""/>
        <dsp:cNvSpPr/>
      </dsp:nvSpPr>
      <dsp:spPr>
        <a:xfrm rot="18289469">
          <a:off x="6644901" y="2114976"/>
          <a:ext cx="751757" cy="15842"/>
        </a:xfrm>
        <a:custGeom>
          <a:avLst/>
          <a:gdLst/>
          <a:ahLst/>
          <a:cxnLst/>
          <a:rect l="0" t="0" r="0" b="0"/>
          <a:pathLst>
            <a:path>
              <a:moveTo>
                <a:pt x="0" y="7921"/>
              </a:moveTo>
              <a:lnTo>
                <a:pt x="751757" y="79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01986" y="2104103"/>
        <a:ext cx="37587" cy="37587"/>
      </dsp:txXfrm>
    </dsp:sp>
    <dsp:sp modelId="{16C3E3A8-1C51-4802-B192-95A900428B1C}">
      <dsp:nvSpPr>
        <dsp:cNvPr id="0" name=""/>
        <dsp:cNvSpPr/>
      </dsp:nvSpPr>
      <dsp:spPr>
        <a:xfrm>
          <a:off x="7235431" y="1546023"/>
          <a:ext cx="1073255" cy="53662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微软雅黑 Light" panose="020B0502040204020203" pitchFamily="34" charset="-122"/>
              <a:ea typeface="微软雅黑 Light" panose="020B0502040204020203" pitchFamily="34" charset="-122"/>
            </a:rPr>
            <a:t>DataCastle</a:t>
          </a:r>
          <a:endParaRPr lang="zh-CN" altLang="en-US" sz="1200" kern="1200" dirty="0">
            <a:latin typeface="微软雅黑 Light" panose="020B0502040204020203" pitchFamily="34" charset="-122"/>
            <a:ea typeface="微软雅黑 Light" panose="020B0502040204020203" pitchFamily="34" charset="-122"/>
          </a:endParaRPr>
        </a:p>
      </dsp:txBody>
      <dsp:txXfrm>
        <a:off x="7251148" y="1561740"/>
        <a:ext cx="1041821" cy="505193"/>
      </dsp:txXfrm>
    </dsp:sp>
    <dsp:sp modelId="{50157607-095D-4612-A6FC-53594C642D74}">
      <dsp:nvSpPr>
        <dsp:cNvPr id="0" name=""/>
        <dsp:cNvSpPr/>
      </dsp:nvSpPr>
      <dsp:spPr>
        <a:xfrm>
          <a:off x="6806128" y="2423537"/>
          <a:ext cx="429302" cy="15842"/>
        </a:xfrm>
        <a:custGeom>
          <a:avLst/>
          <a:gdLst/>
          <a:ahLst/>
          <a:cxnLst/>
          <a:rect l="0" t="0" r="0" b="0"/>
          <a:pathLst>
            <a:path>
              <a:moveTo>
                <a:pt x="0" y="7921"/>
              </a:moveTo>
              <a:lnTo>
                <a:pt x="429302" y="79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10047" y="2420726"/>
        <a:ext cx="21465" cy="21465"/>
      </dsp:txXfrm>
    </dsp:sp>
    <dsp:sp modelId="{2D0A4C67-D042-437D-A5E7-3A985B1693FB}">
      <dsp:nvSpPr>
        <dsp:cNvPr id="0" name=""/>
        <dsp:cNvSpPr/>
      </dsp:nvSpPr>
      <dsp:spPr>
        <a:xfrm>
          <a:off x="7235431" y="2163145"/>
          <a:ext cx="1073255" cy="53662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微软雅黑 Light" panose="020B0502040204020203" pitchFamily="34" charset="-122"/>
              <a:ea typeface="微软雅黑 Light" panose="020B0502040204020203" pitchFamily="34" charset="-122"/>
            </a:rPr>
            <a:t>DataFountain</a:t>
          </a:r>
          <a:endParaRPr lang="zh-CN" altLang="en-US" sz="1200" kern="1200" dirty="0">
            <a:latin typeface="微软雅黑 Light" panose="020B0502040204020203" pitchFamily="34" charset="-122"/>
            <a:ea typeface="微软雅黑 Light" panose="020B0502040204020203" pitchFamily="34" charset="-122"/>
          </a:endParaRPr>
        </a:p>
      </dsp:txBody>
      <dsp:txXfrm>
        <a:off x="7251148" y="2178862"/>
        <a:ext cx="1041821" cy="505193"/>
      </dsp:txXfrm>
    </dsp:sp>
    <dsp:sp modelId="{8A9C4865-4CF4-4C44-9B12-3D40837F3AA6}">
      <dsp:nvSpPr>
        <dsp:cNvPr id="0" name=""/>
        <dsp:cNvSpPr/>
      </dsp:nvSpPr>
      <dsp:spPr>
        <a:xfrm rot="3310531">
          <a:off x="6644901" y="2732098"/>
          <a:ext cx="751757" cy="15842"/>
        </a:xfrm>
        <a:custGeom>
          <a:avLst/>
          <a:gdLst/>
          <a:ahLst/>
          <a:cxnLst/>
          <a:rect l="0" t="0" r="0" b="0"/>
          <a:pathLst>
            <a:path>
              <a:moveTo>
                <a:pt x="0" y="7921"/>
              </a:moveTo>
              <a:lnTo>
                <a:pt x="751757" y="79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01986" y="2721225"/>
        <a:ext cx="37587" cy="37587"/>
      </dsp:txXfrm>
    </dsp:sp>
    <dsp:sp modelId="{AF4CBE76-D376-44FC-8822-8186378E3A82}">
      <dsp:nvSpPr>
        <dsp:cNvPr id="0" name=""/>
        <dsp:cNvSpPr/>
      </dsp:nvSpPr>
      <dsp:spPr>
        <a:xfrm>
          <a:off x="7235431" y="2780266"/>
          <a:ext cx="1073255" cy="53662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微软雅黑 Light" panose="020B0502040204020203" pitchFamily="34" charset="-122"/>
              <a:ea typeface="微软雅黑 Light" panose="020B0502040204020203" pitchFamily="34" charset="-122"/>
            </a:rPr>
            <a:t>Kesci</a:t>
          </a:r>
          <a:endParaRPr lang="zh-CN" altLang="en-US" sz="1200" kern="1200" dirty="0">
            <a:latin typeface="微软雅黑 Light" panose="020B0502040204020203" pitchFamily="34" charset="-122"/>
            <a:ea typeface="微软雅黑 Light" panose="020B0502040204020203" pitchFamily="34" charset="-122"/>
          </a:endParaRPr>
        </a:p>
      </dsp:txBody>
      <dsp:txXfrm>
        <a:off x="7251148" y="2795983"/>
        <a:ext cx="1041821" cy="505193"/>
      </dsp:txXfrm>
    </dsp:sp>
    <dsp:sp modelId="{2C7A88A1-D744-4487-87BE-18C22660C718}">
      <dsp:nvSpPr>
        <dsp:cNvPr id="0" name=""/>
        <dsp:cNvSpPr/>
      </dsp:nvSpPr>
      <dsp:spPr>
        <a:xfrm rot="4249260">
          <a:off x="6367393" y="3040659"/>
          <a:ext cx="1306773" cy="15842"/>
        </a:xfrm>
        <a:custGeom>
          <a:avLst/>
          <a:gdLst/>
          <a:ahLst/>
          <a:cxnLst/>
          <a:rect l="0" t="0" r="0" b="0"/>
          <a:pathLst>
            <a:path>
              <a:moveTo>
                <a:pt x="0" y="7921"/>
              </a:moveTo>
              <a:lnTo>
                <a:pt x="1306773" y="79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Light" panose="020B0502040204020203" pitchFamily="34" charset="-122"/>
            <a:ea typeface="微软雅黑 Light" panose="020B0502040204020203" pitchFamily="34" charset="-122"/>
          </a:endParaRPr>
        </a:p>
      </dsp:txBody>
      <dsp:txXfrm>
        <a:off x="6988110" y="3015911"/>
        <a:ext cx="65338" cy="65338"/>
      </dsp:txXfrm>
    </dsp:sp>
    <dsp:sp modelId="{9CF8E3D9-095D-4CDC-948D-7C0E315CA2B8}">
      <dsp:nvSpPr>
        <dsp:cNvPr id="0" name=""/>
        <dsp:cNvSpPr/>
      </dsp:nvSpPr>
      <dsp:spPr>
        <a:xfrm>
          <a:off x="7235431" y="3397388"/>
          <a:ext cx="1073255" cy="53662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Light" panose="020B0502040204020203" pitchFamily="34" charset="-122"/>
              <a:ea typeface="微软雅黑 Light" panose="020B0502040204020203" pitchFamily="34" charset="-122"/>
            </a:rPr>
            <a:t>腾讯、京东、百度、华为</a:t>
          </a:r>
        </a:p>
      </dsp:txBody>
      <dsp:txXfrm>
        <a:off x="7251148" y="3413105"/>
        <a:ext cx="1041821" cy="505193"/>
      </dsp:txXfrm>
    </dsp:sp>
    <dsp:sp modelId="{7A0F7D5F-3B2C-4DD5-A0C9-E3176575AF97}">
      <dsp:nvSpPr>
        <dsp:cNvPr id="0" name=""/>
        <dsp:cNvSpPr/>
      </dsp:nvSpPr>
      <dsp:spPr>
        <a:xfrm rot="4099285">
          <a:off x="4937141" y="4043482"/>
          <a:ext cx="1162161" cy="15842"/>
        </a:xfrm>
        <a:custGeom>
          <a:avLst/>
          <a:gdLst/>
          <a:ahLst/>
          <a:cxnLst/>
          <a:rect l="0" t="0" r="0" b="0"/>
          <a:pathLst>
            <a:path>
              <a:moveTo>
                <a:pt x="0" y="7921"/>
              </a:moveTo>
              <a:lnTo>
                <a:pt x="1162161" y="792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Light" panose="020B0502040204020203" pitchFamily="34" charset="-122"/>
            <a:ea typeface="微软雅黑 Light" panose="020B0502040204020203" pitchFamily="34" charset="-122"/>
          </a:endParaRPr>
        </a:p>
      </dsp:txBody>
      <dsp:txXfrm>
        <a:off x="5489168" y="4022349"/>
        <a:ext cx="58108" cy="58108"/>
      </dsp:txXfrm>
    </dsp:sp>
    <dsp:sp modelId="{CE3F0F66-F5FC-4888-83C7-AA036DC73495}">
      <dsp:nvSpPr>
        <dsp:cNvPr id="0" name=""/>
        <dsp:cNvSpPr/>
      </dsp:nvSpPr>
      <dsp:spPr>
        <a:xfrm>
          <a:off x="5732873" y="4323070"/>
          <a:ext cx="1073255" cy="53662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Light" panose="020B0502040204020203" pitchFamily="34" charset="-122"/>
              <a:ea typeface="微软雅黑 Light" panose="020B0502040204020203" pitchFamily="34" charset="-122"/>
            </a:rPr>
            <a:t>英文</a:t>
          </a:r>
        </a:p>
      </dsp:txBody>
      <dsp:txXfrm>
        <a:off x="5748590" y="4338787"/>
        <a:ext cx="1041821" cy="505193"/>
      </dsp:txXfrm>
    </dsp:sp>
    <dsp:sp modelId="{0C4980F2-2AFB-48D7-AFD5-F5EE07BC54FE}">
      <dsp:nvSpPr>
        <dsp:cNvPr id="0" name=""/>
        <dsp:cNvSpPr/>
      </dsp:nvSpPr>
      <dsp:spPr>
        <a:xfrm rot="19457599">
          <a:off x="6756436" y="4429183"/>
          <a:ext cx="528687" cy="15842"/>
        </a:xfrm>
        <a:custGeom>
          <a:avLst/>
          <a:gdLst/>
          <a:ahLst/>
          <a:cxnLst/>
          <a:rect l="0" t="0" r="0" b="0"/>
          <a:pathLst>
            <a:path>
              <a:moveTo>
                <a:pt x="0" y="7921"/>
              </a:moveTo>
              <a:lnTo>
                <a:pt x="528687" y="79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Light" panose="020B0502040204020203" pitchFamily="34" charset="-122"/>
            <a:ea typeface="微软雅黑 Light" panose="020B0502040204020203" pitchFamily="34" charset="-122"/>
          </a:endParaRPr>
        </a:p>
      </dsp:txBody>
      <dsp:txXfrm>
        <a:off x="7007562" y="4423887"/>
        <a:ext cx="26434" cy="26434"/>
      </dsp:txXfrm>
    </dsp:sp>
    <dsp:sp modelId="{20E2E45C-50CF-46FB-A243-9F983E2A7200}">
      <dsp:nvSpPr>
        <dsp:cNvPr id="0" name=""/>
        <dsp:cNvSpPr/>
      </dsp:nvSpPr>
      <dsp:spPr>
        <a:xfrm>
          <a:off x="7235431" y="4014510"/>
          <a:ext cx="1073255" cy="53662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微软雅黑 Light" panose="020B0502040204020203" pitchFamily="34" charset="-122"/>
              <a:ea typeface="微软雅黑 Light" panose="020B0502040204020203" pitchFamily="34" charset="-122"/>
            </a:rPr>
            <a:t>Kaggle</a:t>
          </a:r>
          <a:endParaRPr lang="zh-CN" altLang="en-US" sz="1200" kern="1200" dirty="0">
            <a:latin typeface="微软雅黑 Light" panose="020B0502040204020203" pitchFamily="34" charset="-122"/>
            <a:ea typeface="微软雅黑 Light" panose="020B0502040204020203" pitchFamily="34" charset="-122"/>
          </a:endParaRPr>
        </a:p>
      </dsp:txBody>
      <dsp:txXfrm>
        <a:off x="7251148" y="4030227"/>
        <a:ext cx="1041821" cy="505193"/>
      </dsp:txXfrm>
    </dsp:sp>
    <dsp:sp modelId="{0C19DFC3-5768-48C1-8A14-46EFBA07189F}">
      <dsp:nvSpPr>
        <dsp:cNvPr id="0" name=""/>
        <dsp:cNvSpPr/>
      </dsp:nvSpPr>
      <dsp:spPr>
        <a:xfrm rot="2142401">
          <a:off x="6756436" y="4737744"/>
          <a:ext cx="528687" cy="15842"/>
        </a:xfrm>
        <a:custGeom>
          <a:avLst/>
          <a:gdLst/>
          <a:ahLst/>
          <a:cxnLst/>
          <a:rect l="0" t="0" r="0" b="0"/>
          <a:pathLst>
            <a:path>
              <a:moveTo>
                <a:pt x="0" y="7921"/>
              </a:moveTo>
              <a:lnTo>
                <a:pt x="528687" y="79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07562" y="4732448"/>
        <a:ext cx="26434" cy="26434"/>
      </dsp:txXfrm>
    </dsp:sp>
    <dsp:sp modelId="{F9E1A60F-07B3-4278-9D02-3021F183C1D0}">
      <dsp:nvSpPr>
        <dsp:cNvPr id="0" name=""/>
        <dsp:cNvSpPr/>
      </dsp:nvSpPr>
      <dsp:spPr>
        <a:xfrm>
          <a:off x="7235431" y="4631631"/>
          <a:ext cx="1073255" cy="53662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Light" panose="020B0502040204020203" pitchFamily="34" charset="-122"/>
              <a:ea typeface="微软雅黑 Light" panose="020B0502040204020203" pitchFamily="34" charset="-122"/>
            </a:rPr>
            <a:t>会议比赛</a:t>
          </a:r>
        </a:p>
      </dsp:txBody>
      <dsp:txXfrm>
        <a:off x="7251148" y="4647348"/>
        <a:ext cx="1041821" cy="505193"/>
      </dsp:txXfrm>
    </dsp:sp>
    <dsp:sp modelId="{07BF86A3-20D6-428A-840F-28DDA5B04F53}">
      <dsp:nvSpPr>
        <dsp:cNvPr id="0" name=""/>
        <dsp:cNvSpPr/>
      </dsp:nvSpPr>
      <dsp:spPr>
        <a:xfrm rot="17692822">
          <a:off x="8013143" y="4429183"/>
          <a:ext cx="1020386" cy="15842"/>
        </a:xfrm>
        <a:custGeom>
          <a:avLst/>
          <a:gdLst/>
          <a:ahLst/>
          <a:cxnLst/>
          <a:rect l="0" t="0" r="0" b="0"/>
          <a:pathLst>
            <a:path>
              <a:moveTo>
                <a:pt x="0" y="7921"/>
              </a:moveTo>
              <a:lnTo>
                <a:pt x="1020386" y="792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97827" y="4411594"/>
        <a:ext cx="51019" cy="51019"/>
      </dsp:txXfrm>
    </dsp:sp>
    <dsp:sp modelId="{67F70D05-374B-4D3A-B459-8733B5FA0797}">
      <dsp:nvSpPr>
        <dsp:cNvPr id="0" name=""/>
        <dsp:cNvSpPr/>
      </dsp:nvSpPr>
      <dsp:spPr>
        <a:xfrm>
          <a:off x="8737988" y="3705949"/>
          <a:ext cx="1073255" cy="536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Light" panose="020B0502040204020203" pitchFamily="34" charset="-122"/>
              <a:ea typeface="微软雅黑 Light" panose="020B0502040204020203" pitchFamily="34" charset="-122"/>
            </a:rPr>
            <a:t>KDD</a:t>
          </a:r>
          <a:endParaRPr lang="zh-CN" altLang="en-US" sz="1200" kern="1200" dirty="0">
            <a:latin typeface="微软雅黑 Light" panose="020B0502040204020203" pitchFamily="34" charset="-122"/>
            <a:ea typeface="微软雅黑 Light" panose="020B0502040204020203" pitchFamily="34" charset="-122"/>
          </a:endParaRPr>
        </a:p>
      </dsp:txBody>
      <dsp:txXfrm>
        <a:off x="8753705" y="3721666"/>
        <a:ext cx="1041821" cy="505193"/>
      </dsp:txXfrm>
    </dsp:sp>
    <dsp:sp modelId="{4ED6B901-2D37-46FA-A693-703345315253}">
      <dsp:nvSpPr>
        <dsp:cNvPr id="0" name=""/>
        <dsp:cNvSpPr/>
      </dsp:nvSpPr>
      <dsp:spPr>
        <a:xfrm rot="19457599">
          <a:off x="8258993" y="4737744"/>
          <a:ext cx="528687" cy="15842"/>
        </a:xfrm>
        <a:custGeom>
          <a:avLst/>
          <a:gdLst/>
          <a:ahLst/>
          <a:cxnLst/>
          <a:rect l="0" t="0" r="0" b="0"/>
          <a:pathLst>
            <a:path>
              <a:moveTo>
                <a:pt x="0" y="7921"/>
              </a:moveTo>
              <a:lnTo>
                <a:pt x="528687" y="792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510120" y="4732448"/>
        <a:ext cx="26434" cy="26434"/>
      </dsp:txXfrm>
    </dsp:sp>
    <dsp:sp modelId="{9058AD48-C01B-40C5-918B-99ED3F2E5ED2}">
      <dsp:nvSpPr>
        <dsp:cNvPr id="0" name=""/>
        <dsp:cNvSpPr/>
      </dsp:nvSpPr>
      <dsp:spPr>
        <a:xfrm>
          <a:off x="8737988" y="4323070"/>
          <a:ext cx="1073255" cy="536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Light" panose="020B0502040204020203" pitchFamily="34" charset="-122"/>
              <a:ea typeface="微软雅黑 Light" panose="020B0502040204020203" pitchFamily="34" charset="-122"/>
            </a:rPr>
            <a:t>IJCAI</a:t>
          </a:r>
          <a:endParaRPr lang="zh-CN" altLang="en-US" sz="1200" kern="1200" dirty="0">
            <a:latin typeface="微软雅黑 Light" panose="020B0502040204020203" pitchFamily="34" charset="-122"/>
            <a:ea typeface="微软雅黑 Light" panose="020B0502040204020203" pitchFamily="34" charset="-122"/>
          </a:endParaRPr>
        </a:p>
      </dsp:txBody>
      <dsp:txXfrm>
        <a:off x="8753705" y="4338787"/>
        <a:ext cx="1041821" cy="505193"/>
      </dsp:txXfrm>
    </dsp:sp>
    <dsp:sp modelId="{690FF5F7-8D54-47D1-976A-876325A82CD1}">
      <dsp:nvSpPr>
        <dsp:cNvPr id="0" name=""/>
        <dsp:cNvSpPr/>
      </dsp:nvSpPr>
      <dsp:spPr>
        <a:xfrm rot="2142401">
          <a:off x="8258993" y="5046304"/>
          <a:ext cx="528687" cy="15842"/>
        </a:xfrm>
        <a:custGeom>
          <a:avLst/>
          <a:gdLst/>
          <a:ahLst/>
          <a:cxnLst/>
          <a:rect l="0" t="0" r="0" b="0"/>
          <a:pathLst>
            <a:path>
              <a:moveTo>
                <a:pt x="0" y="7921"/>
              </a:moveTo>
              <a:lnTo>
                <a:pt x="528687" y="792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510120" y="5041008"/>
        <a:ext cx="26434" cy="26434"/>
      </dsp:txXfrm>
    </dsp:sp>
    <dsp:sp modelId="{52F999FC-161E-4F55-B930-4446FE7711FC}">
      <dsp:nvSpPr>
        <dsp:cNvPr id="0" name=""/>
        <dsp:cNvSpPr/>
      </dsp:nvSpPr>
      <dsp:spPr>
        <a:xfrm>
          <a:off x="8737988" y="4940192"/>
          <a:ext cx="1073255" cy="536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Light" panose="020B0502040204020203" pitchFamily="34" charset="-122"/>
              <a:ea typeface="微软雅黑 Light" panose="020B0502040204020203" pitchFamily="34" charset="-122"/>
            </a:rPr>
            <a:t>NIPS </a:t>
          </a:r>
          <a:r>
            <a:rPr lang="en-US" altLang="zh-CN" sz="1200" kern="1200" dirty="0" err="1">
              <a:latin typeface="微软雅黑 Light" panose="020B0502040204020203" pitchFamily="34" charset="-122"/>
              <a:ea typeface="微软雅黑 Light" panose="020B0502040204020203" pitchFamily="34" charset="-122"/>
            </a:rPr>
            <a:t>AutoML</a:t>
          </a:r>
          <a:endParaRPr lang="zh-CN" altLang="en-US" sz="1200" kern="1200" dirty="0">
            <a:latin typeface="微软雅黑 Light" panose="020B0502040204020203" pitchFamily="34" charset="-122"/>
            <a:ea typeface="微软雅黑 Light" panose="020B0502040204020203" pitchFamily="34" charset="-122"/>
          </a:endParaRPr>
        </a:p>
      </dsp:txBody>
      <dsp:txXfrm>
        <a:off x="8753705" y="4955909"/>
        <a:ext cx="1041821" cy="505193"/>
      </dsp:txXfrm>
    </dsp:sp>
    <dsp:sp modelId="{CA49169D-F119-44F7-852E-7BD93C92E8C1}">
      <dsp:nvSpPr>
        <dsp:cNvPr id="0" name=""/>
        <dsp:cNvSpPr/>
      </dsp:nvSpPr>
      <dsp:spPr>
        <a:xfrm rot="3907178">
          <a:off x="8013143" y="5354865"/>
          <a:ext cx="1020386" cy="15842"/>
        </a:xfrm>
        <a:custGeom>
          <a:avLst/>
          <a:gdLst/>
          <a:ahLst/>
          <a:cxnLst/>
          <a:rect l="0" t="0" r="0" b="0"/>
          <a:pathLst>
            <a:path>
              <a:moveTo>
                <a:pt x="0" y="7921"/>
              </a:moveTo>
              <a:lnTo>
                <a:pt x="1020386" y="792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97827" y="5337277"/>
        <a:ext cx="51019" cy="51019"/>
      </dsp:txXfrm>
    </dsp:sp>
    <dsp:sp modelId="{89D70B78-7AD9-422B-9CF1-86A78972A97A}">
      <dsp:nvSpPr>
        <dsp:cNvPr id="0" name=""/>
        <dsp:cNvSpPr/>
      </dsp:nvSpPr>
      <dsp:spPr>
        <a:xfrm>
          <a:off x="8737988" y="5557314"/>
          <a:ext cx="1073255" cy="536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Light" panose="020B0502040204020203" pitchFamily="34" charset="-122"/>
              <a:ea typeface="微软雅黑 Light" panose="020B0502040204020203" pitchFamily="34" charset="-122"/>
            </a:rPr>
            <a:t>…</a:t>
          </a:r>
          <a:endParaRPr lang="zh-CN" altLang="en-US" sz="1200" kern="1200" dirty="0">
            <a:latin typeface="微软雅黑 Light" panose="020B0502040204020203" pitchFamily="34" charset="-122"/>
            <a:ea typeface="微软雅黑 Light" panose="020B0502040204020203" pitchFamily="34" charset="-122"/>
          </a:endParaRPr>
        </a:p>
      </dsp:txBody>
      <dsp:txXfrm>
        <a:off x="8753705" y="5573031"/>
        <a:ext cx="1041821" cy="5051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F2C7CA11-3525-4133-8E34-530B51710A62}" type="datetimeFigureOut">
              <a:rPr lang="zh-CN" altLang="en-US" smtClean="0"/>
              <a:pPr/>
              <a:t>2019/8/11</a:t>
            </a:fld>
            <a:endParaRPr lang="zh-CN" altLang="en-US"/>
          </a:p>
        </p:txBody>
      </p:sp>
      <p:sp>
        <p:nvSpPr>
          <p:cNvPr id="4" name="页脚占位符 3"/>
          <p:cNvSpPr>
            <a:spLocks noGrp="1"/>
          </p:cNvSpPr>
          <p:nvPr>
            <p:ph type="ftr" sz="quarter" idx="2"/>
          </p:nvPr>
        </p:nvSpPr>
        <p:spPr>
          <a:xfrm>
            <a:off x="0" y="9378951"/>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1"/>
            <a:ext cx="2946400" cy="493713"/>
          </a:xfrm>
          <a:prstGeom prst="rect">
            <a:avLst/>
          </a:prstGeom>
        </p:spPr>
        <p:txBody>
          <a:bodyPr vert="horz" lIns="91440" tIns="45720" rIns="91440" bIns="45720" rtlCol="0" anchor="b"/>
          <a:lstStyle>
            <a:lvl1pPr algn="r">
              <a:defRPr sz="1200"/>
            </a:lvl1pPr>
          </a:lstStyle>
          <a:p>
            <a:fld id="{20037328-62E5-466E-935A-FF3526AED04C}" type="slidenum">
              <a:rPr lang="zh-CN" altLang="en-US" smtClean="0"/>
              <a:pPr/>
              <a:t>‹#›</a:t>
            </a:fld>
            <a:endParaRPr lang="zh-CN" altLang="en-US"/>
          </a:p>
        </p:txBody>
      </p:sp>
    </p:spTree>
    <p:extLst>
      <p:ext uri="{BB962C8B-B14F-4D97-AF65-F5344CB8AC3E}">
        <p14:creationId xmlns:p14="http://schemas.microsoft.com/office/powerpoint/2010/main" val="2450004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0"/>
            <a:ext cx="2945659"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6" y="0"/>
            <a:ext cx="2945659" cy="493713"/>
          </a:xfrm>
          <a:prstGeom prst="rect">
            <a:avLst/>
          </a:prstGeom>
        </p:spPr>
        <p:txBody>
          <a:bodyPr vert="horz" lIns="91440" tIns="45720" rIns="91440" bIns="45720" rtlCol="0"/>
          <a:lstStyle>
            <a:lvl1pPr algn="r">
              <a:defRPr sz="1200"/>
            </a:lvl1pPr>
          </a:lstStyle>
          <a:p>
            <a:fld id="{DC4018C8-7665-41A0-8672-B47CF12BC414}" type="datetimeFigureOut">
              <a:rPr lang="zh-CN" altLang="en-US" smtClean="0"/>
              <a:pPr/>
              <a:t>2019/8/11</a:t>
            </a:fld>
            <a:endParaRPr lang="zh-CN" altLang="en-US"/>
          </a:p>
        </p:txBody>
      </p:sp>
      <p:sp>
        <p:nvSpPr>
          <p:cNvPr id="4" name="幻灯片图像占位符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3" y="9378824"/>
            <a:ext cx="2945659" cy="49371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6" y="9378824"/>
            <a:ext cx="2945659" cy="493713"/>
          </a:xfrm>
          <a:prstGeom prst="rect">
            <a:avLst/>
          </a:prstGeom>
        </p:spPr>
        <p:txBody>
          <a:bodyPr vert="horz" lIns="91440" tIns="45720" rIns="91440" bIns="45720" rtlCol="0" anchor="b"/>
          <a:lstStyle>
            <a:lvl1pPr algn="r">
              <a:defRPr sz="1200"/>
            </a:lvl1pPr>
          </a:lstStyle>
          <a:p>
            <a:fld id="{B5F969E9-6922-40F2-9404-D8724D6F3996}" type="slidenum">
              <a:rPr lang="zh-CN" altLang="en-US" smtClean="0"/>
              <a:pPr/>
              <a:t>‹#›</a:t>
            </a:fld>
            <a:endParaRPr lang="zh-CN" altLang="en-US"/>
          </a:p>
        </p:txBody>
      </p:sp>
    </p:spTree>
    <p:extLst>
      <p:ext uri="{BB962C8B-B14F-4D97-AF65-F5344CB8AC3E}">
        <p14:creationId xmlns:p14="http://schemas.microsoft.com/office/powerpoint/2010/main" val="540424184"/>
      </p:ext>
    </p:extLst>
  </p:cSld>
  <p:clrMap bg1="lt1" tx1="dk1" bg2="lt2" tx2="dk2" accent1="accent1" accent2="accent2" accent3="accent3" accent4="accent4" accent5="accent5" accent6="accent6" hlink="hlink" folHlink="folHlink"/>
  <p:notesStyle>
    <a:lvl1pPr marL="0" algn="l" defTabSz="914064" rtl="0" eaLnBrk="1" latinLnBrk="0" hangingPunct="1">
      <a:defRPr sz="1200" kern="1200">
        <a:solidFill>
          <a:schemeClr val="tx1"/>
        </a:solidFill>
        <a:latin typeface="+mn-lt"/>
        <a:ea typeface="+mn-ea"/>
        <a:cs typeface="+mn-cs"/>
      </a:defRPr>
    </a:lvl1pPr>
    <a:lvl2pPr marL="457031" algn="l" defTabSz="914064" rtl="0" eaLnBrk="1" latinLnBrk="0" hangingPunct="1">
      <a:defRPr sz="1200" kern="1200">
        <a:solidFill>
          <a:schemeClr val="tx1"/>
        </a:solidFill>
        <a:latin typeface="+mn-lt"/>
        <a:ea typeface="+mn-ea"/>
        <a:cs typeface="+mn-cs"/>
      </a:defRPr>
    </a:lvl2pPr>
    <a:lvl3pPr marL="914064" algn="l" defTabSz="914064" rtl="0" eaLnBrk="1" latinLnBrk="0" hangingPunct="1">
      <a:defRPr sz="1200" kern="1200">
        <a:solidFill>
          <a:schemeClr val="tx1"/>
        </a:solidFill>
        <a:latin typeface="+mn-lt"/>
        <a:ea typeface="+mn-ea"/>
        <a:cs typeface="+mn-cs"/>
      </a:defRPr>
    </a:lvl3pPr>
    <a:lvl4pPr marL="1371097" algn="l" defTabSz="914064" rtl="0" eaLnBrk="1" latinLnBrk="0" hangingPunct="1">
      <a:defRPr sz="1200" kern="1200">
        <a:solidFill>
          <a:schemeClr val="tx1"/>
        </a:solidFill>
        <a:latin typeface="+mn-lt"/>
        <a:ea typeface="+mn-ea"/>
        <a:cs typeface="+mn-cs"/>
      </a:defRPr>
    </a:lvl4pPr>
    <a:lvl5pPr marL="1828127" algn="l" defTabSz="914064" rtl="0" eaLnBrk="1" latinLnBrk="0" hangingPunct="1">
      <a:defRPr sz="1200" kern="1200">
        <a:solidFill>
          <a:schemeClr val="tx1"/>
        </a:solidFill>
        <a:latin typeface="+mn-lt"/>
        <a:ea typeface="+mn-ea"/>
        <a:cs typeface="+mn-cs"/>
      </a:defRPr>
    </a:lvl5pPr>
    <a:lvl6pPr marL="2285159" algn="l" defTabSz="914064" rtl="0" eaLnBrk="1" latinLnBrk="0" hangingPunct="1">
      <a:defRPr sz="1200" kern="1200">
        <a:solidFill>
          <a:schemeClr val="tx1"/>
        </a:solidFill>
        <a:latin typeface="+mn-lt"/>
        <a:ea typeface="+mn-ea"/>
        <a:cs typeface="+mn-cs"/>
      </a:defRPr>
    </a:lvl6pPr>
    <a:lvl7pPr marL="2742191" algn="l" defTabSz="914064" rtl="0" eaLnBrk="1" latinLnBrk="0" hangingPunct="1">
      <a:defRPr sz="1200" kern="1200">
        <a:solidFill>
          <a:schemeClr val="tx1"/>
        </a:solidFill>
        <a:latin typeface="+mn-lt"/>
        <a:ea typeface="+mn-ea"/>
        <a:cs typeface="+mn-cs"/>
      </a:defRPr>
    </a:lvl7pPr>
    <a:lvl8pPr marL="3199225" algn="l" defTabSz="914064" rtl="0" eaLnBrk="1" latinLnBrk="0" hangingPunct="1">
      <a:defRPr sz="1200" kern="1200">
        <a:solidFill>
          <a:schemeClr val="tx1"/>
        </a:solidFill>
        <a:latin typeface="+mn-lt"/>
        <a:ea typeface="+mn-ea"/>
        <a:cs typeface="+mn-cs"/>
      </a:defRPr>
    </a:lvl8pPr>
    <a:lvl9pPr marL="3656256" algn="l" defTabSz="91406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6" y="2130440"/>
            <a:ext cx="10360501" cy="1470023"/>
          </a:xfrm>
        </p:spPr>
        <p:txBody>
          <a:bodyPr/>
          <a:lstStyle/>
          <a:p>
            <a:r>
              <a:rPr lang="zh-CN" altLang="en-US"/>
              <a:t>单击此处编辑母版标题样式</a:t>
            </a:r>
          </a:p>
        </p:txBody>
      </p:sp>
      <p:sp>
        <p:nvSpPr>
          <p:cNvPr id="3" name="副标题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031" indent="0" algn="ctr">
              <a:buNone/>
              <a:defRPr>
                <a:solidFill>
                  <a:schemeClr val="tx1">
                    <a:tint val="75000"/>
                  </a:schemeClr>
                </a:solidFill>
              </a:defRPr>
            </a:lvl2pPr>
            <a:lvl3pPr marL="914064" indent="0" algn="ctr">
              <a:buNone/>
              <a:defRPr>
                <a:solidFill>
                  <a:schemeClr val="tx1">
                    <a:tint val="75000"/>
                  </a:schemeClr>
                </a:solidFill>
              </a:defRPr>
            </a:lvl3pPr>
            <a:lvl4pPr marL="1371097" indent="0" algn="ctr">
              <a:buNone/>
              <a:defRPr>
                <a:solidFill>
                  <a:schemeClr val="tx1">
                    <a:tint val="75000"/>
                  </a:schemeClr>
                </a:solidFill>
              </a:defRPr>
            </a:lvl4pPr>
            <a:lvl5pPr marL="1828127" indent="0" algn="ctr">
              <a:buNone/>
              <a:defRPr>
                <a:solidFill>
                  <a:schemeClr val="tx1">
                    <a:tint val="75000"/>
                  </a:schemeClr>
                </a:solidFill>
              </a:defRPr>
            </a:lvl5pPr>
            <a:lvl6pPr marL="2285159" indent="0" algn="ctr">
              <a:buNone/>
              <a:defRPr>
                <a:solidFill>
                  <a:schemeClr val="tx1">
                    <a:tint val="75000"/>
                  </a:schemeClr>
                </a:solidFill>
              </a:defRPr>
            </a:lvl6pPr>
            <a:lvl7pPr marL="2742191" indent="0" algn="ctr">
              <a:buNone/>
              <a:defRPr>
                <a:solidFill>
                  <a:schemeClr val="tx1">
                    <a:tint val="75000"/>
                  </a:schemeClr>
                </a:solidFill>
              </a:defRPr>
            </a:lvl7pPr>
            <a:lvl8pPr marL="3199225" indent="0" algn="ctr">
              <a:buNone/>
              <a:defRPr>
                <a:solidFill>
                  <a:schemeClr val="tx1">
                    <a:tint val="75000"/>
                  </a:schemeClr>
                </a:solidFill>
              </a:defRPr>
            </a:lvl8pPr>
            <a:lvl9pPr marL="3656256"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609441" y="241771"/>
            <a:ext cx="10969943" cy="634080"/>
          </a:xfrm>
          <a:prstGeom prst="rect">
            <a:avLst/>
          </a:prstGeom>
        </p:spPr>
        <p:txBody>
          <a:bodyPr vert="horz" lIns="91405" tIns="45703" rIns="91405" bIns="45703" rtlCol="0" anchor="ctr">
            <a:normAutofit/>
          </a:bodyPr>
          <a:lstStyle>
            <a:lvl1pPr>
              <a:defRPr sz="3100" b="0">
                <a:solidFill>
                  <a:srgbClr val="00B0F0"/>
                </a:solidFill>
              </a:defRPr>
            </a:lvl1pPr>
          </a:lstStyle>
          <a:p>
            <a:r>
              <a:rPr lang="zh-CN" altLang="en-US" dirty="0"/>
              <a:t>单击此处编辑母版标题样式</a:t>
            </a:r>
          </a:p>
        </p:txBody>
      </p:sp>
      <p:sp>
        <p:nvSpPr>
          <p:cNvPr id="6" name="文本占位符 2"/>
          <p:cNvSpPr>
            <a:spLocks noGrp="1"/>
          </p:cNvSpPr>
          <p:nvPr>
            <p:ph idx="1"/>
          </p:nvPr>
        </p:nvSpPr>
        <p:spPr>
          <a:xfrm>
            <a:off x="609441" y="1091882"/>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Shape 54"/>
          <p:cNvSpPr/>
          <p:nvPr userDrawn="1"/>
        </p:nvSpPr>
        <p:spPr>
          <a:xfrm>
            <a:off x="0" y="156983"/>
            <a:ext cx="201476" cy="603856"/>
          </a:xfrm>
          <a:prstGeom prst="rect">
            <a:avLst/>
          </a:prstGeom>
          <a:solidFill>
            <a:srgbClr val="00BEF3"/>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4" name="Shape 75"/>
          <p:cNvSpPr/>
          <p:nvPr userDrawn="1"/>
        </p:nvSpPr>
        <p:spPr>
          <a:xfrm rot="10800000">
            <a:off x="207726" y="173322"/>
            <a:ext cx="603737" cy="603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8" name="标题 35"/>
          <p:cNvSpPr>
            <a:spLocks noGrp="1"/>
          </p:cNvSpPr>
          <p:nvPr>
            <p:ph type="title"/>
          </p:nvPr>
        </p:nvSpPr>
        <p:spPr>
          <a:xfrm>
            <a:off x="261764" y="155368"/>
            <a:ext cx="11521280" cy="605471"/>
          </a:xfrm>
          <a:prstGeom prst="rect">
            <a:avLst/>
          </a:prstGeom>
        </p:spPr>
        <p:txBody>
          <a:bodyPr anchor="ctr">
            <a:noAutofit/>
          </a:bodyPr>
          <a:lstStyle>
            <a:lvl1pPr>
              <a:defRPr sz="3000">
                <a:solidFill>
                  <a:srgbClr val="00BEF3"/>
                </a:solidFill>
                <a:latin typeface="Microsoft YaHei" charset="0"/>
                <a:ea typeface="Microsoft YaHei" charset="0"/>
                <a:cs typeface="Microsoft YaHei" charset="0"/>
              </a:defRPr>
            </a:lvl1pPr>
          </a:lstStyle>
          <a:p>
            <a:r>
              <a:rPr kumimoji="1" lang="zh-CN" altLang="en-US" dirty="0"/>
              <a:t>单击此处编辑母版标题样式</a:t>
            </a:r>
          </a:p>
        </p:txBody>
      </p:sp>
    </p:spTree>
    <p:extLst>
      <p:ext uri="{BB962C8B-B14F-4D97-AF65-F5344CB8AC3E}">
        <p14:creationId xmlns:p14="http://schemas.microsoft.com/office/powerpoint/2010/main" val="652225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74643"/>
            <a:ext cx="10969943" cy="634080"/>
          </a:xfrm>
          <a:prstGeom prst="rect">
            <a:avLst/>
          </a:prstGeom>
        </p:spPr>
        <p:txBody>
          <a:bodyPr vert="horz" lIns="91405" tIns="45703" rIns="91405" bIns="45703" rtlCol="0" anchor="ctr">
            <a:normAutofit/>
          </a:bodyPr>
          <a:lstStyle/>
          <a:p>
            <a:r>
              <a:rPr lang="zh-CN" altLang="en-US"/>
              <a:t>单击此处编辑母版标题样式</a:t>
            </a:r>
          </a:p>
        </p:txBody>
      </p:sp>
      <p:sp>
        <p:nvSpPr>
          <p:cNvPr id="3" name="文本占位符 2"/>
          <p:cNvSpPr>
            <a:spLocks noGrp="1"/>
          </p:cNvSpPr>
          <p:nvPr>
            <p:ph type="body" idx="1"/>
          </p:nvPr>
        </p:nvSpPr>
        <p:spPr>
          <a:xfrm>
            <a:off x="609441" y="1124747"/>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441" y="6356366"/>
            <a:ext cx="2844059" cy="365123"/>
          </a:xfrm>
          <a:prstGeom prst="rect">
            <a:avLst/>
          </a:prstGeom>
        </p:spPr>
        <p:txBody>
          <a:bodyPr vert="horz" lIns="91405" tIns="45703" rIns="91405" bIns="45703" rtlCol="0" anchor="ctr"/>
          <a:lstStyle>
            <a:lvl1pPr algn="l">
              <a:defRPr sz="1200">
                <a:solidFill>
                  <a:schemeClr val="tx1">
                    <a:tint val="75000"/>
                  </a:schemeClr>
                </a:solidFill>
              </a:defRPr>
            </a:lvl1pPr>
          </a:lstStyle>
          <a:p>
            <a:fld id="{530820CF-B880-4189-942D-D702A7CBA730}" type="datetimeFigureOut">
              <a:rPr lang="zh-CN" altLang="en-US" smtClean="0"/>
              <a:pPr/>
              <a:t>2019/8/11</a:t>
            </a:fld>
            <a:endParaRPr lang="zh-CN" altLang="en-US"/>
          </a:p>
        </p:txBody>
      </p:sp>
      <p:sp>
        <p:nvSpPr>
          <p:cNvPr id="5" name="页脚占位符 4"/>
          <p:cNvSpPr>
            <a:spLocks noGrp="1"/>
          </p:cNvSpPr>
          <p:nvPr>
            <p:ph type="ftr" sz="quarter" idx="3"/>
          </p:nvPr>
        </p:nvSpPr>
        <p:spPr>
          <a:xfrm>
            <a:off x="4164519" y="6356366"/>
            <a:ext cx="3859795" cy="365123"/>
          </a:xfrm>
          <a:prstGeom prst="rect">
            <a:avLst/>
          </a:prstGeom>
        </p:spPr>
        <p:txBody>
          <a:bodyPr vert="horz" lIns="91405" tIns="45703" rIns="91405" bIns="45703"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5326" y="6356366"/>
            <a:ext cx="2844059" cy="365123"/>
          </a:xfrm>
          <a:prstGeom prst="rect">
            <a:avLst/>
          </a:prstGeom>
        </p:spPr>
        <p:txBody>
          <a:bodyPr vert="horz" lIns="91405" tIns="45703" rIns="91405" bIns="45703"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7" r:id="rId3"/>
  </p:sldLayoutIdLst>
  <p:transition>
    <p:dissolve/>
  </p:transition>
  <p:txStyles>
    <p:titleStyle>
      <a:lvl1pPr algn="l" defTabSz="914064" rtl="0" eaLnBrk="1" latinLnBrk="0" hangingPunct="1">
        <a:spcBef>
          <a:spcPct val="0"/>
        </a:spcBef>
        <a:buNone/>
        <a:defRPr sz="3100" kern="1200">
          <a:solidFill>
            <a:srgbClr val="00B0F0"/>
          </a:solidFill>
          <a:latin typeface="微软雅黑" panose="020B0503020204020204" pitchFamily="34" charset="-122"/>
          <a:ea typeface="微软雅黑" panose="020B0503020204020204" pitchFamily="34" charset="-122"/>
          <a:cs typeface="+mj-cs"/>
        </a:defRPr>
      </a:lvl1pPr>
    </p:titleStyle>
    <p:body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kesci.com/home/project/5a8afe517f2d695222327e14"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161" y="1772816"/>
            <a:ext cx="10580851" cy="2232248"/>
          </a:xfrm>
        </p:spPr>
        <p:txBody>
          <a:bodyPr>
            <a:normAutofit/>
          </a:bodyPr>
          <a:lstStyle/>
          <a:p>
            <a:pPr algn="ctr"/>
            <a:r>
              <a:rPr lang="zh-CN" altLang="en-US" dirty="0"/>
              <a:t>从</a:t>
            </a:r>
            <a:r>
              <a:rPr lang="en-US" altLang="zh-CN" dirty="0"/>
              <a:t>Kaggle</a:t>
            </a:r>
            <a:r>
              <a:rPr lang="zh-CN" altLang="en-US" dirty="0"/>
              <a:t>比赛深入数据科学</a:t>
            </a:r>
            <a:br>
              <a:rPr lang="en-US" altLang="zh-CN" dirty="0"/>
            </a:br>
            <a:br>
              <a:rPr lang="en-US" altLang="zh-CN" dirty="0"/>
            </a:br>
            <a:r>
              <a:rPr lang="en-US" altLang="zh-CN" dirty="0"/>
              <a:t>——</a:t>
            </a:r>
            <a:r>
              <a:rPr lang="zh-CN" altLang="en-US" dirty="0"/>
              <a:t>课程简介</a:t>
            </a:r>
            <a:endParaRPr lang="zh-CN" altLang="zh-CN" dirty="0"/>
          </a:p>
        </p:txBody>
      </p:sp>
      <p:grpSp>
        <p:nvGrpSpPr>
          <p:cNvPr id="3" name="组合 2"/>
          <p:cNvGrpSpPr/>
          <p:nvPr/>
        </p:nvGrpSpPr>
        <p:grpSpPr>
          <a:xfrm>
            <a:off x="1" y="4941168"/>
            <a:ext cx="12188825" cy="1916832"/>
            <a:chOff x="1" y="3861048"/>
            <a:chExt cx="12188825" cy="2996952"/>
          </a:xfrm>
        </p:grpSpPr>
        <p:sp>
          <p:nvSpPr>
            <p:cNvPr id="4" name="矩形 3"/>
            <p:cNvSpPr/>
            <p:nvPr/>
          </p:nvSpPr>
          <p:spPr>
            <a:xfrm>
              <a:off x="1" y="3861048"/>
              <a:ext cx="12188825" cy="29969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副标题 4"/>
            <p:cNvSpPr txBox="1"/>
            <p:nvPr/>
          </p:nvSpPr>
          <p:spPr bwMode="auto">
            <a:xfrm>
              <a:off x="2926060" y="4293096"/>
              <a:ext cx="6530637" cy="1956715"/>
            </a:xfrm>
            <a:prstGeom prst="rect">
              <a:avLst/>
            </a:prstGeom>
            <a:noFill/>
            <a:ln w="9525">
              <a:noFill/>
              <a:miter lim="800000"/>
            </a:ln>
          </p:spPr>
          <p:txBody>
            <a:bodyPr vert="horz" wrap="square" lIns="91440" tIns="45720" rIns="91440" bIns="45720" numCol="1" anchor="t" anchorCtr="0" compatLnSpc="1"/>
            <a:lstStyle/>
            <a:p>
              <a:pPr algn="ctr" eaLnBrk="0" hangingPunct="0">
                <a:spcBef>
                  <a:spcPct val="20000"/>
                </a:spcBef>
                <a:defRPr/>
              </a:pPr>
              <a:endParaRPr lang="en-US" altLang="zh-CN" sz="2400" b="1" kern="0" dirty="0">
                <a:solidFill>
                  <a:schemeClr val="bg1"/>
                </a:solidFill>
                <a:latin typeface="微软雅黑" pitchFamily="34" charset="-122"/>
                <a:ea typeface="微软雅黑" pitchFamily="34" charset="-122"/>
              </a:endParaRPr>
            </a:p>
            <a:p>
              <a:pPr algn="ctr" eaLnBrk="0" hangingPunct="0">
                <a:spcBef>
                  <a:spcPct val="20000"/>
                </a:spcBef>
                <a:defRPr/>
              </a:pPr>
              <a:r>
                <a:rPr lang="zh-CN" altLang="en-US" sz="2400" b="1" kern="0" dirty="0">
                  <a:solidFill>
                    <a:schemeClr val="bg1"/>
                  </a:solidFill>
                  <a:latin typeface="微软雅黑" pitchFamily="34" charset="-122"/>
                  <a:ea typeface="微软雅黑" pitchFamily="34" charset="-122"/>
                </a:rPr>
                <a:t>臧老师</a:t>
              </a:r>
              <a:endParaRPr lang="en-US" altLang="zh-CN" sz="2400" b="1" kern="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78945092"/>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6. </a:t>
            </a:r>
            <a:r>
              <a:rPr kumimoji="1" lang="zh-CN" altLang="en-US" dirty="0"/>
              <a:t>课程准备</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这门课程以</a:t>
            </a:r>
            <a:r>
              <a:rPr lang="en-US" altLang="zh-CN" sz="2400" dirty="0">
                <a:latin typeface="Cambria" panose="02040503050406030204" pitchFamily="18" charset="0"/>
                <a:ea typeface="Cambria" panose="02040503050406030204" pitchFamily="18" charset="0"/>
              </a:rPr>
              <a:t>Python</a:t>
            </a:r>
            <a:r>
              <a:rPr lang="zh-CN" altLang="en-US" sz="2400" dirty="0">
                <a:latin typeface="Cambria" panose="02040503050406030204" pitchFamily="18" charset="0"/>
                <a:ea typeface="+mj-ea"/>
              </a:rPr>
              <a:t>作为教学语言，以</a:t>
            </a:r>
            <a:r>
              <a:rPr lang="en-US" altLang="zh-CN" sz="2400" dirty="0" err="1">
                <a:latin typeface="Cambria" panose="02040503050406030204" pitchFamily="18" charset="0"/>
                <a:ea typeface="Cambria" panose="02040503050406030204" pitchFamily="18" charset="0"/>
              </a:rPr>
              <a:t>Jupyter</a:t>
            </a:r>
            <a:r>
              <a:rPr lang="en-US" altLang="zh-CN" sz="2400" dirty="0">
                <a:latin typeface="Cambria" panose="02040503050406030204" pitchFamily="18" charset="0"/>
                <a:ea typeface="Cambria" panose="02040503050406030204" pitchFamily="18" charset="0"/>
              </a:rPr>
              <a:t> Notebook</a:t>
            </a:r>
            <a:r>
              <a:rPr lang="zh-CN" altLang="en-US" sz="2400" dirty="0">
                <a:latin typeface="Cambria" panose="02040503050406030204" pitchFamily="18" charset="0"/>
                <a:ea typeface="+mj-ea"/>
              </a:rPr>
              <a:t>作为编程交互环境</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请同学们安装好</a:t>
            </a:r>
            <a:r>
              <a:rPr lang="en-US" altLang="zh-CN" sz="2400" dirty="0">
                <a:latin typeface="Cambria" panose="02040503050406030204" pitchFamily="18" charset="0"/>
                <a:ea typeface="Cambria" panose="02040503050406030204" pitchFamily="18" charset="0"/>
              </a:rPr>
              <a:t>Anaconda</a:t>
            </a:r>
            <a:r>
              <a:rPr lang="zh-CN" altLang="en-US" sz="2400" dirty="0">
                <a:latin typeface="Cambria" panose="02040503050406030204" pitchFamily="18" charset="0"/>
                <a:ea typeface="+mj-ea"/>
              </a:rPr>
              <a:t>，</a:t>
            </a:r>
            <a:r>
              <a:rPr lang="en-US" altLang="zh-CN" sz="2400" dirty="0">
                <a:latin typeface="Cambria" panose="02040503050406030204" pitchFamily="18" charset="0"/>
                <a:ea typeface="Cambria" panose="02040503050406030204" pitchFamily="18" charset="0"/>
              </a:rPr>
              <a:t>Anaconda</a:t>
            </a:r>
            <a:r>
              <a:rPr lang="zh-CN" altLang="en-US" sz="2400" dirty="0">
                <a:latin typeface="Cambria" panose="02040503050406030204" pitchFamily="18" charset="0"/>
                <a:ea typeface="+mj-ea"/>
              </a:rPr>
              <a:t>中包括</a:t>
            </a:r>
            <a:r>
              <a:rPr lang="en-US" altLang="zh-CN" sz="2400" dirty="0">
                <a:latin typeface="Cambria" panose="02040503050406030204" pitchFamily="18" charset="0"/>
                <a:ea typeface="Cambria" panose="02040503050406030204" pitchFamily="18" charset="0"/>
              </a:rPr>
              <a:t>python</a:t>
            </a:r>
            <a:r>
              <a:rPr lang="zh-CN" altLang="en-US" sz="2400" dirty="0">
                <a:latin typeface="Cambria" panose="02040503050406030204" pitchFamily="18" charset="0"/>
                <a:ea typeface="+mj-ea"/>
              </a:rPr>
              <a:t>和</a:t>
            </a:r>
            <a:r>
              <a:rPr lang="en-US" altLang="zh-CN" sz="2400" dirty="0">
                <a:latin typeface="Cambria" panose="02040503050406030204" pitchFamily="18" charset="0"/>
                <a:ea typeface="Cambria" panose="02040503050406030204" pitchFamily="18" charset="0"/>
              </a:rPr>
              <a:t>python</a:t>
            </a:r>
            <a:r>
              <a:rPr lang="zh-CN" altLang="en-US" sz="2400" dirty="0">
                <a:latin typeface="Cambria" panose="02040503050406030204" pitchFamily="18" charset="0"/>
                <a:ea typeface="+mj-ea"/>
              </a:rPr>
              <a:t>中的自带常用数据科学工具，也包括</a:t>
            </a:r>
            <a:r>
              <a:rPr lang="en-US" altLang="zh-CN" sz="2400" dirty="0" err="1">
                <a:latin typeface="Cambria" panose="02040503050406030204" pitchFamily="18" charset="0"/>
                <a:ea typeface="Cambria" panose="02040503050406030204" pitchFamily="18" charset="0"/>
              </a:rPr>
              <a:t>Jupyter</a:t>
            </a:r>
            <a:r>
              <a:rPr lang="en-US" altLang="zh-CN" sz="2400" dirty="0">
                <a:latin typeface="Cambria" panose="02040503050406030204" pitchFamily="18" charset="0"/>
                <a:ea typeface="Cambria" panose="02040503050406030204" pitchFamily="18" charset="0"/>
              </a:rPr>
              <a:t> Notebook</a:t>
            </a:r>
          </a:p>
        </p:txBody>
      </p:sp>
    </p:spTree>
    <p:extLst>
      <p:ext uri="{BB962C8B-B14F-4D97-AF65-F5344CB8AC3E}">
        <p14:creationId xmlns:p14="http://schemas.microsoft.com/office/powerpoint/2010/main" val="1459849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7. </a:t>
            </a:r>
            <a:r>
              <a:rPr kumimoji="1" lang="zh-CN" altLang="en-US" dirty="0"/>
              <a:t>比赛平台简介</a:t>
            </a:r>
          </a:p>
        </p:txBody>
      </p:sp>
      <p:graphicFrame>
        <p:nvGraphicFramePr>
          <p:cNvPr id="4" name="图示 3">
            <a:extLst>
              <a:ext uri="{FF2B5EF4-FFF2-40B4-BE49-F238E27FC236}">
                <a16:creationId xmlns:a16="http://schemas.microsoft.com/office/drawing/2014/main" id="{D277E143-F7CC-4DB1-95F2-DCA33F86DC7A}"/>
              </a:ext>
            </a:extLst>
          </p:cNvPr>
          <p:cNvGraphicFramePr/>
          <p:nvPr>
            <p:extLst>
              <p:ext uri="{D42A27DB-BD31-4B8C-83A1-F6EECF244321}">
                <p14:modId xmlns:p14="http://schemas.microsoft.com/office/powerpoint/2010/main" val="998055725"/>
              </p:ext>
            </p:extLst>
          </p:nvPr>
        </p:nvGraphicFramePr>
        <p:xfrm>
          <a:off x="-1466428" y="548680"/>
          <a:ext cx="14041560" cy="6097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60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7. </a:t>
            </a:r>
            <a:r>
              <a:rPr kumimoji="1" lang="zh-CN" altLang="en-US" dirty="0"/>
              <a:t>比赛平台简介</a:t>
            </a:r>
          </a:p>
        </p:txBody>
      </p:sp>
      <p:sp>
        <p:nvSpPr>
          <p:cNvPr id="5" name="内容占位符 2">
            <a:extLst>
              <a:ext uri="{FF2B5EF4-FFF2-40B4-BE49-F238E27FC236}">
                <a16:creationId xmlns:a16="http://schemas.microsoft.com/office/drawing/2014/main" id="{4BF9F7A2-CE29-499B-893B-5788259CFBF9}"/>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黑体" panose="02010609060101010101" pitchFamily="49" charset="-122"/>
              </a:rPr>
              <a:t>推荐关注赛事：</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腾讯广告赛、京东赛 数据量非常大，结果比较真实</a:t>
            </a:r>
            <a:endParaRPr lang="en-US" altLang="zh-CN" sz="2400" dirty="0">
              <a:latin typeface="Cambria" panose="02040503050406030204" pitchFamily="18" charset="0"/>
              <a:ea typeface="Cambria" panose="02040503050406030204" pitchFamily="18" charset="0"/>
            </a:endParaRPr>
          </a:p>
          <a:p>
            <a:pPr>
              <a:defRPr/>
            </a:pPr>
            <a:r>
              <a:rPr lang="en-US" altLang="zh-CN" sz="2400" dirty="0">
                <a:latin typeface="Cambria" panose="02040503050406030204" pitchFamily="18" charset="0"/>
                <a:ea typeface="Cambria" panose="02040503050406030204" pitchFamily="18" charset="0"/>
              </a:rPr>
              <a:t>CCF</a:t>
            </a:r>
            <a:r>
              <a:rPr lang="zh-CN" altLang="en-US" sz="2400" dirty="0">
                <a:latin typeface="Cambria" panose="02040503050406030204" pitchFamily="18" charset="0"/>
                <a:ea typeface="+mj-ea"/>
              </a:rPr>
              <a:t>大数据与计算智能大赛 规模非常大 </a:t>
            </a:r>
            <a:r>
              <a:rPr lang="en-US" altLang="zh-CN" sz="2400" dirty="0">
                <a:latin typeface="Cambria" panose="02040503050406030204" pitchFamily="18" charset="0"/>
                <a:ea typeface="+mj-ea"/>
              </a:rPr>
              <a:t>10</a:t>
            </a:r>
            <a:r>
              <a:rPr lang="zh-CN" altLang="en-US" sz="2400" dirty="0">
                <a:latin typeface="Cambria" panose="02040503050406030204" pitchFamily="18" charset="0"/>
                <a:ea typeface="+mj-ea"/>
              </a:rPr>
              <a:t>个赛题</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教育部高校大数据挑战赛 面向学生的</a:t>
            </a:r>
            <a:endParaRPr lang="en-US" altLang="zh-CN" sz="2400" dirty="0">
              <a:latin typeface="Cambria" panose="02040503050406030204" pitchFamily="18" charset="0"/>
              <a:ea typeface="Cambria" panose="02040503050406030204" pitchFamily="18" charset="0"/>
            </a:endParaRPr>
          </a:p>
          <a:p>
            <a:pPr>
              <a:defRPr/>
            </a:pPr>
            <a:r>
              <a:rPr lang="en-US" altLang="zh-CN" sz="2400" dirty="0">
                <a:latin typeface="Cambria" panose="02040503050406030204" pitchFamily="18" charset="0"/>
                <a:ea typeface="Cambria" panose="02040503050406030204" pitchFamily="18" charset="0"/>
              </a:rPr>
              <a:t>KDD</a:t>
            </a:r>
            <a:r>
              <a:rPr lang="zh-CN" altLang="en-US" sz="2400" dirty="0">
                <a:latin typeface="Cambria" panose="02040503050406030204" pitchFamily="18" charset="0"/>
                <a:ea typeface="+mj-ea"/>
              </a:rPr>
              <a:t>、</a:t>
            </a:r>
            <a:r>
              <a:rPr lang="en-US" altLang="zh-CN" sz="2400" dirty="0">
                <a:latin typeface="Cambria" panose="02040503050406030204" pitchFamily="18" charset="0"/>
                <a:ea typeface="Cambria" panose="02040503050406030204" pitchFamily="18" charset="0"/>
              </a:rPr>
              <a:t>IJCAI</a:t>
            </a: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mj-ea"/>
              </a:rPr>
              <a:t>这些比赛每年都会举办，赛题与数据质量较高，有学习价值</a:t>
            </a: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r>
              <a:rPr lang="zh-CN" altLang="en-US" sz="2400" dirty="0">
                <a:latin typeface="Cambria" panose="02040503050406030204" pitchFamily="18" charset="0"/>
                <a:ea typeface="+mj-ea"/>
              </a:rPr>
              <a:t>往届比赛的赛题</a:t>
            </a: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9527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8. </a:t>
            </a:r>
            <a:r>
              <a:rPr kumimoji="1" lang="zh-CN" altLang="en-US" dirty="0"/>
              <a:t>比赛相关资源推荐</a:t>
            </a:r>
          </a:p>
        </p:txBody>
      </p:sp>
      <p:sp>
        <p:nvSpPr>
          <p:cNvPr id="5" name="内容占位符 2">
            <a:extLst>
              <a:ext uri="{FF2B5EF4-FFF2-40B4-BE49-F238E27FC236}">
                <a16:creationId xmlns:a16="http://schemas.microsoft.com/office/drawing/2014/main" id="{DD94B6DB-3A39-4BFC-B07D-16A363538CAA}"/>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mj-ea"/>
                <a:ea typeface="+mj-ea"/>
              </a:rPr>
              <a:t>赛事信息汇总：</a:t>
            </a:r>
            <a:endParaRPr lang="en-US" altLang="zh-CN" sz="2400" dirty="0">
              <a:latin typeface="+mj-ea"/>
              <a:ea typeface="+mj-ea"/>
            </a:endParaRPr>
          </a:p>
          <a:p>
            <a:pPr>
              <a:defRPr/>
            </a:pPr>
            <a:r>
              <a:rPr lang="zh-CN" altLang="en-US" sz="2400" dirty="0">
                <a:latin typeface="+mj-ea"/>
                <a:ea typeface="+mj-ea"/>
              </a:rPr>
              <a:t>微信公众号“麻婆豆腐</a:t>
            </a:r>
            <a:r>
              <a:rPr lang="en-US" altLang="zh-CN" sz="2400" dirty="0">
                <a:latin typeface="+mj-ea"/>
                <a:ea typeface="+mj-ea"/>
              </a:rPr>
              <a:t>AI</a:t>
            </a:r>
            <a:r>
              <a:rPr lang="zh-CN" altLang="en-US" sz="2400" dirty="0">
                <a:latin typeface="+mj-ea"/>
                <a:ea typeface="+mj-ea"/>
              </a:rPr>
              <a:t>”</a:t>
            </a:r>
            <a:endParaRPr lang="en-US" altLang="zh-CN" sz="2400" dirty="0">
              <a:latin typeface="+mj-ea"/>
              <a:ea typeface="+mj-ea"/>
            </a:endParaRPr>
          </a:p>
          <a:p>
            <a:pPr>
              <a:defRPr/>
            </a:pPr>
            <a:r>
              <a:rPr lang="en-US" altLang="zh-CN" sz="2400" dirty="0" err="1">
                <a:latin typeface="Cambria" panose="02040503050406030204" pitchFamily="18" charset="0"/>
                <a:ea typeface="Cambria" panose="02040503050406030204" pitchFamily="18" charset="0"/>
              </a:rPr>
              <a:t>Github</a:t>
            </a:r>
            <a:r>
              <a:rPr lang="en-US" altLang="zh-CN" sz="2400" dirty="0">
                <a:latin typeface="Cambria" panose="02040503050406030204" pitchFamily="18" charset="0"/>
                <a:ea typeface="Cambria" panose="02040503050406030204" pitchFamily="18" charset="0"/>
              </a:rPr>
              <a:t>: </a:t>
            </a:r>
            <a:r>
              <a:rPr lang="en-US" altLang="zh-CN" sz="2400" dirty="0" err="1">
                <a:latin typeface="Cambria" panose="02040503050406030204" pitchFamily="18" charset="0"/>
                <a:ea typeface="Cambria" panose="02040503050406030204" pitchFamily="18" charset="0"/>
              </a:rPr>
              <a:t>iphysresearch</a:t>
            </a:r>
            <a:r>
              <a:rPr lang="en-US" altLang="zh-CN" sz="2400" dirty="0">
                <a:latin typeface="Cambria" panose="02040503050406030204" pitchFamily="18" charset="0"/>
                <a:ea typeface="Cambria" panose="02040503050406030204" pitchFamily="18" charset="0"/>
              </a:rPr>
              <a:t>/</a:t>
            </a:r>
            <a:r>
              <a:rPr lang="en-US" altLang="zh-CN" sz="2400" dirty="0" err="1">
                <a:latin typeface="Cambria" panose="02040503050406030204" pitchFamily="18" charset="0"/>
                <a:ea typeface="Cambria" panose="02040503050406030204" pitchFamily="18" charset="0"/>
              </a:rPr>
              <a:t>DataSciComp</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mj-ea"/>
              <a:ea typeface="+mj-ea"/>
            </a:endParaRPr>
          </a:p>
          <a:p>
            <a:pPr marL="0" indent="0">
              <a:buNone/>
              <a:defRPr/>
            </a:pPr>
            <a:r>
              <a:rPr lang="zh-CN" altLang="en-US" sz="2400" dirty="0">
                <a:latin typeface="+mj-ea"/>
                <a:ea typeface="+mj-ea"/>
              </a:rPr>
              <a:t>比赛解决方案汇总：</a:t>
            </a:r>
            <a:endParaRPr lang="en-US" altLang="zh-CN" sz="2400" dirty="0">
              <a:latin typeface="+mj-ea"/>
              <a:ea typeface="+mj-ea"/>
            </a:endParaRPr>
          </a:p>
          <a:p>
            <a:pPr>
              <a:defRPr/>
            </a:pPr>
            <a:r>
              <a:rPr lang="en-US" altLang="zh-CN" sz="2400" dirty="0" err="1">
                <a:latin typeface="Cambria" panose="02040503050406030204" pitchFamily="18" charset="0"/>
                <a:ea typeface="Cambria" panose="02040503050406030204" pitchFamily="18" charset="0"/>
              </a:rPr>
              <a:t>Github</a:t>
            </a:r>
            <a:r>
              <a:rPr lang="en-US" altLang="zh-CN" sz="2400" dirty="0">
                <a:latin typeface="Cambria" panose="02040503050406030204" pitchFamily="18" charset="0"/>
                <a:ea typeface="Cambria" panose="02040503050406030204" pitchFamily="18" charset="0"/>
              </a:rPr>
              <a:t>: </a:t>
            </a:r>
            <a:r>
              <a:rPr lang="en-US" altLang="zh-CN" sz="2400" dirty="0" err="1">
                <a:latin typeface="Cambria" panose="02040503050406030204" pitchFamily="18" charset="0"/>
                <a:ea typeface="Cambria" panose="02040503050406030204" pitchFamily="18" charset="0"/>
              </a:rPr>
              <a:t>Smilexuhc</a:t>
            </a:r>
            <a:r>
              <a:rPr lang="en-US" altLang="zh-CN" sz="2400" dirty="0">
                <a:latin typeface="Cambria" panose="02040503050406030204" pitchFamily="18" charset="0"/>
                <a:ea typeface="Cambria" panose="02040503050406030204" pitchFamily="18" charset="0"/>
              </a:rPr>
              <a:t>/Data-Competition-</a:t>
            </a:r>
            <a:r>
              <a:rPr lang="en-US" altLang="zh-CN" sz="2400" dirty="0" err="1">
                <a:latin typeface="Cambria" panose="02040503050406030204" pitchFamily="18" charset="0"/>
                <a:ea typeface="Cambria" panose="02040503050406030204" pitchFamily="18" charset="0"/>
              </a:rPr>
              <a:t>TopSolution</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mj-ea"/>
              <a:ea typeface="+mj-ea"/>
            </a:endParaRPr>
          </a:p>
          <a:p>
            <a:pPr>
              <a:defRPr/>
            </a:pPr>
            <a:endParaRPr lang="en-US" altLang="zh-CN" sz="2400" dirty="0">
              <a:latin typeface="+mj-ea"/>
              <a:ea typeface="+mj-ea"/>
            </a:endParaRPr>
          </a:p>
        </p:txBody>
      </p:sp>
    </p:spTree>
    <p:extLst>
      <p:ext uri="{BB962C8B-B14F-4D97-AF65-F5344CB8AC3E}">
        <p14:creationId xmlns:p14="http://schemas.microsoft.com/office/powerpoint/2010/main" val="311606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9. </a:t>
            </a:r>
            <a:r>
              <a:rPr kumimoji="1" lang="zh-CN" altLang="en-US" dirty="0"/>
              <a:t>课程安排</a:t>
            </a:r>
          </a:p>
        </p:txBody>
      </p:sp>
      <p:sp>
        <p:nvSpPr>
          <p:cNvPr id="5" name="内容占位符 2">
            <a:extLst>
              <a:ext uri="{FF2B5EF4-FFF2-40B4-BE49-F238E27FC236}">
                <a16:creationId xmlns:a16="http://schemas.microsoft.com/office/drawing/2014/main" id="{DD94B6DB-3A39-4BFC-B07D-16A363538CAA}"/>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endParaRPr lang="en-US" altLang="zh-CN" sz="2400" dirty="0">
              <a:latin typeface="+mj-ea"/>
              <a:ea typeface="+mj-ea"/>
            </a:endParaRPr>
          </a:p>
          <a:p>
            <a:pPr marL="0" indent="0">
              <a:buNone/>
              <a:defRPr/>
            </a:pPr>
            <a:r>
              <a:rPr lang="zh-CN" altLang="en-US" sz="2400" dirty="0">
                <a:latin typeface="+mj-ea"/>
                <a:ea typeface="+mj-ea"/>
              </a:rPr>
              <a:t>下周进入经典比赛案例讲解，在此之前请大家务必完成：</a:t>
            </a:r>
            <a:endParaRPr lang="en-US" altLang="zh-CN" sz="2400" dirty="0">
              <a:latin typeface="+mj-ea"/>
              <a:ea typeface="+mj-ea"/>
            </a:endParaRPr>
          </a:p>
          <a:p>
            <a:pPr>
              <a:defRPr/>
            </a:pPr>
            <a:r>
              <a:rPr lang="zh-CN" altLang="en-US" sz="2400" dirty="0">
                <a:latin typeface="Cambria" panose="02040503050406030204" pitchFamily="18" charset="0"/>
                <a:ea typeface="Cambria" panose="02040503050406030204" pitchFamily="18" charset="0"/>
              </a:rPr>
              <a:t>熟悉</a:t>
            </a:r>
            <a:r>
              <a:rPr lang="en-US" altLang="zh-CN" sz="2400" dirty="0">
                <a:latin typeface="Cambria" panose="02040503050406030204" pitchFamily="18" charset="0"/>
                <a:ea typeface="Cambria" panose="02040503050406030204" pitchFamily="18" charset="0"/>
              </a:rPr>
              <a:t>Python</a:t>
            </a:r>
            <a:r>
              <a:rPr lang="zh-CN" altLang="en-US" sz="2400" dirty="0">
                <a:latin typeface="Cambria" panose="02040503050406030204" pitchFamily="18" charset="0"/>
                <a:ea typeface="Cambria" panose="02040503050406030204" pitchFamily="18" charset="0"/>
              </a:rPr>
              <a:t>语法</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熟悉</a:t>
            </a:r>
            <a:r>
              <a:rPr lang="en-US" altLang="zh-CN" sz="2400" dirty="0">
                <a:latin typeface="Cambria" panose="02040503050406030204" pitchFamily="18" charset="0"/>
                <a:ea typeface="Cambria" panose="02040503050406030204" pitchFamily="18" charset="0"/>
              </a:rPr>
              <a:t>Python</a:t>
            </a:r>
            <a:r>
              <a:rPr lang="zh-CN" altLang="en-US" sz="2400" dirty="0">
                <a:latin typeface="Cambria" panose="02040503050406030204" pitchFamily="18" charset="0"/>
                <a:ea typeface="Cambria" panose="02040503050406030204" pitchFamily="18" charset="0"/>
              </a:rPr>
              <a:t>数据处理工具</a:t>
            </a:r>
            <a:r>
              <a:rPr lang="en-US" altLang="zh-CN" sz="2400" dirty="0">
                <a:latin typeface="Cambria" panose="02040503050406030204" pitchFamily="18" charset="0"/>
                <a:ea typeface="Cambria" panose="02040503050406030204" pitchFamily="18" charset="0"/>
              </a:rPr>
              <a:t>Pandas</a:t>
            </a:r>
            <a:r>
              <a:rPr lang="zh-CN" altLang="en-US" sz="2400" dirty="0">
                <a:latin typeface="Cambria" panose="02040503050406030204" pitchFamily="18" charset="0"/>
                <a:ea typeface="Cambria" panose="02040503050406030204" pitchFamily="18" charset="0"/>
              </a:rPr>
              <a:t>和</a:t>
            </a:r>
            <a:r>
              <a:rPr lang="en-US" altLang="zh-CN" sz="2400" dirty="0" err="1">
                <a:latin typeface="Cambria" panose="02040503050406030204" pitchFamily="18" charset="0"/>
                <a:ea typeface="Cambria" panose="02040503050406030204" pitchFamily="18" charset="0"/>
              </a:rPr>
              <a:t>Numpy</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mj-ea"/>
              <a:ea typeface="+mj-ea"/>
            </a:endParaRPr>
          </a:p>
          <a:p>
            <a:pPr>
              <a:defRPr/>
            </a:pPr>
            <a:endParaRPr lang="en-US" altLang="zh-CN" sz="2400" dirty="0">
              <a:latin typeface="+mj-ea"/>
              <a:ea typeface="+mj-ea"/>
            </a:endParaRPr>
          </a:p>
          <a:p>
            <a:pPr marL="0" indent="0">
              <a:buNone/>
              <a:defRPr/>
            </a:pPr>
            <a:r>
              <a:rPr lang="zh-CN" altLang="en-US" sz="2400" dirty="0">
                <a:latin typeface="+mj-ea"/>
                <a:ea typeface="+mj-ea"/>
              </a:rPr>
              <a:t>本周课程安排：</a:t>
            </a:r>
            <a:endParaRPr lang="en-US" altLang="zh-CN" sz="2400" dirty="0">
              <a:latin typeface="+mj-ea"/>
              <a:ea typeface="+mj-ea"/>
            </a:endParaRPr>
          </a:p>
          <a:p>
            <a:pPr>
              <a:defRPr/>
            </a:pPr>
            <a:r>
              <a:rPr lang="zh-CN" altLang="en-US" sz="2400" dirty="0">
                <a:latin typeface="Cambria" panose="02040503050406030204" pitchFamily="18" charset="0"/>
                <a:ea typeface="Cambria" panose="02040503050406030204" pitchFamily="18" charset="0"/>
              </a:rPr>
              <a:t>机器学习基本概念</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数据比赛基本流程</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线性回归原理、推导及实现</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mj-ea"/>
              <a:ea typeface="+mj-ea"/>
            </a:endParaRPr>
          </a:p>
          <a:p>
            <a:pPr>
              <a:defRPr/>
            </a:pPr>
            <a:endParaRPr lang="en-US" altLang="zh-CN" sz="2400" dirty="0">
              <a:latin typeface="+mj-ea"/>
              <a:ea typeface="+mj-ea"/>
            </a:endParaRPr>
          </a:p>
        </p:txBody>
      </p:sp>
    </p:spTree>
    <p:extLst>
      <p:ext uri="{BB962C8B-B14F-4D97-AF65-F5344CB8AC3E}">
        <p14:creationId xmlns:p14="http://schemas.microsoft.com/office/powerpoint/2010/main" val="38645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 </a:t>
            </a:r>
            <a:r>
              <a:rPr kumimoji="1" lang="zh-CN" altLang="en-US" dirty="0"/>
              <a:t>课程简介</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黑体" panose="02010609060101010101" pitchFamily="49" charset="-122"/>
              </a:rPr>
              <a:t>课程名称：从</a:t>
            </a:r>
            <a:r>
              <a:rPr lang="en-US" altLang="zh-CN" sz="2400" dirty="0">
                <a:latin typeface="Cambria" panose="02040503050406030204" pitchFamily="18" charset="0"/>
                <a:ea typeface="Cambria" panose="02040503050406030204" pitchFamily="18" charset="0"/>
              </a:rPr>
              <a:t>Kaggle</a:t>
            </a:r>
            <a:r>
              <a:rPr lang="zh-CN" altLang="en-US" sz="2400" dirty="0">
                <a:latin typeface="Cambria" panose="02040503050406030204" pitchFamily="18" charset="0"/>
                <a:ea typeface="黑体" panose="02010609060101010101" pitchFamily="49" charset="-122"/>
              </a:rPr>
              <a:t>比赛深入数据科学</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这是一门数据科学课程，以</a:t>
            </a:r>
            <a:r>
              <a:rPr lang="en-US" altLang="zh-CN" sz="2400" dirty="0">
                <a:latin typeface="Cambria" panose="02040503050406030204" pitchFamily="18" charset="0"/>
                <a:ea typeface="Cambria" panose="02040503050406030204" pitchFamily="18" charset="0"/>
              </a:rPr>
              <a:t>Kaggle</a:t>
            </a:r>
            <a:r>
              <a:rPr lang="zh-CN" altLang="en-US" sz="2400" dirty="0">
                <a:latin typeface="Cambria" panose="02040503050406030204" pitchFamily="18" charset="0"/>
                <a:ea typeface="+mj-ea"/>
              </a:rPr>
              <a:t>比赛作为切入点</a:t>
            </a:r>
            <a:endParaRPr lang="en-US" altLang="zh-CN" sz="2400" dirty="0">
              <a:latin typeface="Cambria" panose="02040503050406030204" pitchFamily="18" charset="0"/>
              <a:ea typeface="Cambria" panose="02040503050406030204" pitchFamily="18" charset="0"/>
            </a:endParaRPr>
          </a:p>
          <a:p>
            <a:pPr>
              <a:defRPr/>
            </a:pPr>
            <a:r>
              <a:rPr lang="en-US" altLang="zh-CN" sz="2400" dirty="0">
                <a:latin typeface="Cambria" panose="02040503050406030204" pitchFamily="18" charset="0"/>
                <a:ea typeface="Cambria" panose="02040503050406030204" pitchFamily="18" charset="0"/>
              </a:rPr>
              <a:t>Kaggle</a:t>
            </a:r>
            <a:r>
              <a:rPr lang="zh-CN" altLang="en-US" sz="2400" dirty="0">
                <a:latin typeface="Cambria" panose="02040503050406030204" pitchFamily="18" charset="0"/>
                <a:ea typeface="+mj-ea"/>
              </a:rPr>
              <a:t>或同类的数据挖掘竞赛是我们能接触互联网公司的真实项目的最容易的方式</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互联网公司的真实数据、业务场景</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cs typeface="Times New Roman" panose="02020603050405020304" pitchFamily="18" charset="0"/>
              </a:rPr>
              <a:t>以个人或者小团队的形式，从头到尾的完整的做完一个项目</a:t>
            </a:r>
            <a:endParaRPr lang="en-US" altLang="zh-CN" sz="2400" dirty="0">
              <a:latin typeface="Cambria" panose="02040503050406030204" pitchFamily="18" charset="0"/>
              <a:ea typeface="Cambria" panose="02040503050406030204" pitchFamily="18" charset="0"/>
              <a:cs typeface="Times New Roman" panose="02020603050405020304" pitchFamily="18" charset="0"/>
            </a:endParaRPr>
          </a:p>
          <a:p>
            <a:pPr>
              <a:defRPr/>
            </a:pPr>
            <a:r>
              <a:rPr lang="zh-CN" altLang="en-US" sz="2400" dirty="0">
                <a:latin typeface="Cambria" panose="02040503050406030204" pitchFamily="18" charset="0"/>
                <a:ea typeface="+mj-ea"/>
                <a:cs typeface="Times New Roman" panose="02020603050405020304" pitchFamily="18" charset="0"/>
              </a:rPr>
              <a:t>互联网公司通过比赛来选拔人才</a:t>
            </a:r>
            <a:endParaRPr lang="en-US" altLang="zh-CN" sz="2400" b="1" dirty="0">
              <a:latin typeface="Cambria" panose="02040503050406030204" pitchFamily="18" charset="0"/>
              <a:ea typeface="Cambria" panose="02040503050406030204" pitchFamily="18" charset="0"/>
              <a:cs typeface="Times New Roman" panose="02020603050405020304" pitchFamily="18" charset="0"/>
            </a:endParaRPr>
          </a:p>
          <a:p>
            <a:pPr marL="0" indent="0">
              <a:buFont typeface="Arial" pitchFamily="34" charset="0"/>
              <a:buNone/>
              <a:defRPr/>
            </a:pPr>
            <a:endParaRPr lang="en-US" altLang="zh-CN"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3119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讲师简介</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臧老师，厦门大学硕士，现就职于国内某顶尖互联网公司，担任人工智能算法工程师。曾在多个国内外数据挖掘比赛中取得名次，包括</a:t>
            </a:r>
            <a:r>
              <a:rPr lang="en-US" altLang="zh-CN" sz="2400" dirty="0">
                <a:latin typeface="Cambria" panose="02040503050406030204" pitchFamily="18" charset="0"/>
                <a:ea typeface="Cambria" panose="02040503050406030204" pitchFamily="18" charset="0"/>
              </a:rPr>
              <a:t>IJCAI</a:t>
            </a:r>
            <a:r>
              <a:rPr lang="zh-CN" altLang="en-US" sz="2400" dirty="0">
                <a:latin typeface="Cambria" panose="02040503050406030204" pitchFamily="18" charset="0"/>
                <a:ea typeface="+mj-ea"/>
              </a:rPr>
              <a:t>数据挖掘竞赛季军、</a:t>
            </a:r>
            <a:r>
              <a:rPr lang="en-US" altLang="zh-CN" sz="2400" dirty="0">
                <a:latin typeface="Cambria" panose="02040503050406030204" pitchFamily="18" charset="0"/>
                <a:ea typeface="Cambria" panose="02040503050406030204" pitchFamily="18" charset="0"/>
              </a:rPr>
              <a:t>CCF</a:t>
            </a:r>
            <a:r>
              <a:rPr lang="zh-CN" altLang="en-US" sz="2400" dirty="0">
                <a:latin typeface="Cambria" panose="02040503050406030204" pitchFamily="18" charset="0"/>
                <a:ea typeface="+mj-ea"/>
              </a:rPr>
              <a:t>大数据与计算智能大赛冠军</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颜老师，厦门大学硕士，擅长数据分析，数据挖掘，量化投资。拥有丰富的数据科学竞赛经验，曾多次获得国内外数据竞赛</a:t>
            </a:r>
            <a:r>
              <a:rPr lang="en-US" altLang="zh-CN" sz="2400" dirty="0">
                <a:latin typeface="Cambria" panose="02040503050406030204" pitchFamily="18" charset="0"/>
                <a:ea typeface="Cambria" panose="02040503050406030204" pitchFamily="18" charset="0"/>
              </a:rPr>
              <a:t>TOP</a:t>
            </a:r>
            <a:r>
              <a:rPr lang="zh-CN" altLang="en-US" sz="2400" dirty="0">
                <a:latin typeface="Cambria" panose="02040503050406030204" pitchFamily="18" charset="0"/>
                <a:ea typeface="+mj-ea"/>
              </a:rPr>
              <a:t>，包括中国高校计算机大赛大数据挑战赛第一名，</a:t>
            </a:r>
            <a:r>
              <a:rPr lang="en-US" altLang="zh-CN" sz="2400" dirty="0">
                <a:latin typeface="Cambria" panose="02040503050406030204" pitchFamily="18" charset="0"/>
                <a:ea typeface="Cambria" panose="02040503050406030204" pitchFamily="18" charset="0"/>
              </a:rPr>
              <a:t>JDD</a:t>
            </a:r>
            <a:r>
              <a:rPr lang="zh-CN" altLang="en-US" sz="2400" dirty="0">
                <a:latin typeface="Cambria" panose="02040503050406030204" pitchFamily="18" charset="0"/>
                <a:ea typeface="+mj-ea"/>
              </a:rPr>
              <a:t>区域冠军，凤凰金融量化投资大赛冠军等。</a:t>
            </a:r>
            <a:endParaRPr lang="en-US" altLang="zh-CN"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2566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 </a:t>
            </a:r>
            <a:r>
              <a:rPr kumimoji="1" lang="zh-CN" altLang="en-US" dirty="0"/>
              <a:t>就业导向的课程</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了解机器学习算法基本原理，能实现简单的算法</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模拟面试式的课堂互动</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数据挖掘比赛实践，希望通过整个课程的学习，让学员能取得</a:t>
            </a:r>
            <a:r>
              <a:rPr lang="en-US" altLang="zh-CN" sz="2400" dirty="0">
                <a:latin typeface="Cambria" panose="02040503050406030204" pitchFamily="18" charset="0"/>
                <a:ea typeface="Cambria" panose="02040503050406030204" pitchFamily="18" charset="0"/>
              </a:rPr>
              <a:t>Kaggle</a:t>
            </a:r>
            <a:r>
              <a:rPr lang="zh-CN" altLang="en-US" sz="2400" dirty="0">
                <a:latin typeface="Cambria" panose="02040503050406030204" pitchFamily="18" charset="0"/>
                <a:ea typeface="+mj-ea"/>
              </a:rPr>
              <a:t>或同类比赛中排名前</a:t>
            </a:r>
            <a:r>
              <a:rPr lang="en-US" altLang="zh-CN" sz="2400" dirty="0">
                <a:latin typeface="Cambria" panose="02040503050406030204" pitchFamily="18" charset="0"/>
                <a:ea typeface="Cambria" panose="02040503050406030204" pitchFamily="18" charset="0"/>
              </a:rPr>
              <a:t>15%</a:t>
            </a:r>
            <a:r>
              <a:rPr lang="zh-CN" altLang="en-US" sz="2400" dirty="0">
                <a:latin typeface="Cambria" panose="02040503050406030204" pitchFamily="18" charset="0"/>
                <a:ea typeface="+mj-ea"/>
              </a:rPr>
              <a:t>的成绩</a:t>
            </a:r>
            <a:endParaRPr lang="en-US" altLang="zh-CN"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5776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4. </a:t>
            </a:r>
            <a:r>
              <a:rPr kumimoji="1" lang="zh-CN" altLang="en-US" dirty="0"/>
              <a:t>预修课程</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en-US" altLang="zh-CN" sz="2400" dirty="0">
                <a:latin typeface="Cambria" panose="02040503050406030204" pitchFamily="18" charset="0"/>
                <a:ea typeface="Cambria" panose="02040503050406030204" pitchFamily="18" charset="0"/>
              </a:rPr>
              <a:t>1. </a:t>
            </a:r>
            <a:r>
              <a:rPr lang="zh-CN" altLang="en-US" sz="2400" dirty="0">
                <a:latin typeface="Cambria" panose="02040503050406030204" pitchFamily="18" charset="0"/>
                <a:ea typeface="+mj-ea"/>
              </a:rPr>
              <a:t>微积分和线性代数</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a:latin typeface="Cambria" panose="02040503050406030204" pitchFamily="18" charset="0"/>
                <a:ea typeface="Cambria" panose="02040503050406030204" pitchFamily="18" charset="0"/>
              </a:rPr>
              <a:t>2. </a:t>
            </a:r>
            <a:r>
              <a:rPr lang="zh-CN" altLang="en-US" sz="2400" dirty="0">
                <a:latin typeface="Cambria" panose="02040503050406030204" pitchFamily="18" charset="0"/>
                <a:ea typeface="+mj-ea"/>
              </a:rPr>
              <a:t>基本的</a:t>
            </a:r>
            <a:r>
              <a:rPr lang="en-US" altLang="zh-CN" sz="2400" dirty="0">
                <a:latin typeface="Cambria" panose="02040503050406030204" pitchFamily="18" charset="0"/>
                <a:ea typeface="Cambria" panose="02040503050406030204" pitchFamily="18" charset="0"/>
              </a:rPr>
              <a:t>Python</a:t>
            </a:r>
            <a:r>
              <a:rPr lang="zh-CN" altLang="en-US" sz="2400" dirty="0">
                <a:latin typeface="Cambria" panose="02040503050406030204" pitchFamily="18" charset="0"/>
                <a:ea typeface="+mj-ea"/>
              </a:rPr>
              <a:t>能力（熟练掌握控制流；掌握函数的定义方法；了解常用的数据结构，如列表、字典；面向对象编程）</a:t>
            </a: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a:latin typeface="Cambria" panose="02040503050406030204" pitchFamily="18" charset="0"/>
                <a:ea typeface="Cambria" panose="02040503050406030204" pitchFamily="18" charset="0"/>
              </a:rPr>
              <a:t>  </a:t>
            </a:r>
            <a:r>
              <a:rPr lang="zh-CN" altLang="en-US" sz="2400" dirty="0">
                <a:latin typeface="Cambria" panose="02040503050406030204" pitchFamily="18" charset="0"/>
                <a:ea typeface="+mj-ea"/>
              </a:rPr>
              <a:t>资源：廖雪峰的</a:t>
            </a:r>
            <a:r>
              <a:rPr lang="en-US" altLang="zh-CN" sz="2400" dirty="0">
                <a:latin typeface="Cambria" panose="02040503050406030204" pitchFamily="18" charset="0"/>
                <a:ea typeface="Cambria" panose="02040503050406030204" pitchFamily="18" charset="0"/>
              </a:rPr>
              <a:t>Python</a:t>
            </a:r>
            <a:r>
              <a:rPr lang="zh-CN" altLang="en-US" sz="2400" dirty="0">
                <a:latin typeface="Cambria" panose="02040503050406030204" pitchFamily="18" charset="0"/>
                <a:ea typeface="+mj-ea"/>
              </a:rPr>
              <a:t>教程（到面向对象编程一节即可）</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a:latin typeface="Cambria" panose="02040503050406030204" pitchFamily="18" charset="0"/>
                <a:ea typeface="Cambria" panose="02040503050406030204" pitchFamily="18" charset="0"/>
              </a:rPr>
              <a:t>3. </a:t>
            </a:r>
            <a:r>
              <a:rPr lang="zh-CN" altLang="en-US" sz="2400" dirty="0">
                <a:latin typeface="Cambria" panose="02040503050406030204" pitchFamily="18" charset="0"/>
                <a:ea typeface="+mj-ea"/>
              </a:rPr>
              <a:t>基本的</a:t>
            </a:r>
            <a:r>
              <a:rPr lang="en-US" altLang="zh-CN" sz="2400" dirty="0">
                <a:latin typeface="Cambria" panose="02040503050406030204" pitchFamily="18" charset="0"/>
                <a:ea typeface="Cambria" panose="02040503050406030204" pitchFamily="18" charset="0"/>
              </a:rPr>
              <a:t>python</a:t>
            </a:r>
            <a:r>
              <a:rPr lang="zh-CN" altLang="en-US" sz="2400" dirty="0">
                <a:latin typeface="Cambria" panose="02040503050406030204" pitchFamily="18" charset="0"/>
                <a:ea typeface="+mj-ea"/>
              </a:rPr>
              <a:t>数据处理能力（</a:t>
            </a:r>
            <a:r>
              <a:rPr lang="en-US" altLang="zh-CN" sz="2400" dirty="0">
                <a:latin typeface="Cambria" panose="02040503050406030204" pitchFamily="18" charset="0"/>
                <a:ea typeface="Cambria" panose="02040503050406030204" pitchFamily="18" charset="0"/>
              </a:rPr>
              <a:t>Pandas</a:t>
            </a:r>
            <a:r>
              <a:rPr lang="zh-CN" altLang="en-US" sz="2400" dirty="0">
                <a:latin typeface="Cambria" panose="02040503050406030204" pitchFamily="18" charset="0"/>
                <a:ea typeface="+mj-ea"/>
              </a:rPr>
              <a:t>和</a:t>
            </a:r>
            <a:r>
              <a:rPr lang="en-US" altLang="zh-CN" sz="2400" dirty="0" err="1">
                <a:latin typeface="Cambria" panose="02040503050406030204" pitchFamily="18" charset="0"/>
                <a:ea typeface="Cambria" panose="02040503050406030204" pitchFamily="18" charset="0"/>
              </a:rPr>
              <a:t>Numpy</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mj-ea"/>
              </a:rPr>
              <a:t>  资源：</a:t>
            </a:r>
            <a:endParaRPr lang="en-US" altLang="zh-CN" sz="2400" dirty="0">
              <a:latin typeface="Cambria" panose="02040503050406030204" pitchFamily="18" charset="0"/>
              <a:ea typeface="Cambria" panose="02040503050406030204" pitchFamily="18" charset="0"/>
            </a:endParaRPr>
          </a:p>
          <a:p>
            <a:pPr>
              <a:defRPr/>
            </a:pPr>
            <a:r>
              <a:rPr lang="en-US" altLang="zh-CN" sz="2400" dirty="0">
                <a:latin typeface="Cambria" panose="02040503050406030204" pitchFamily="18" charset="0"/>
                <a:ea typeface="Cambria" panose="02040503050406030204" pitchFamily="18" charset="0"/>
              </a:rPr>
              <a:t>Pandas</a:t>
            </a:r>
            <a:r>
              <a:rPr lang="zh-CN" altLang="en-US" sz="2400" dirty="0">
                <a:latin typeface="Cambria" panose="02040503050406030204" pitchFamily="18" charset="0"/>
                <a:ea typeface="+mj-ea"/>
              </a:rPr>
              <a:t>官方文档</a:t>
            </a:r>
            <a:endParaRPr lang="en-US" altLang="zh-CN" sz="2400" dirty="0">
              <a:latin typeface="Cambria" panose="02040503050406030204" pitchFamily="18" charset="0"/>
              <a:ea typeface="Cambria" panose="02040503050406030204" pitchFamily="18" charset="0"/>
            </a:endParaRPr>
          </a:p>
          <a:p>
            <a:pPr>
              <a:defRPr/>
            </a:pPr>
            <a:r>
              <a:rPr lang="en-US" altLang="zh-CN" sz="2400" dirty="0" err="1">
                <a:latin typeface="Cambria" panose="02040503050406030204" pitchFamily="18" charset="0"/>
                <a:ea typeface="Cambria" panose="02040503050406030204" pitchFamily="18" charset="0"/>
              </a:rPr>
              <a:t>Github</a:t>
            </a:r>
            <a:r>
              <a:rPr lang="zh-CN" altLang="en-US" sz="2400" dirty="0">
                <a:latin typeface="Cambria" panose="02040503050406030204" pitchFamily="18" charset="0"/>
                <a:ea typeface="+mj-ea"/>
              </a:rPr>
              <a:t>上的</a:t>
            </a:r>
            <a:r>
              <a:rPr lang="en-US" altLang="zh-CN" sz="2400" dirty="0">
                <a:latin typeface="Cambria" panose="02040503050406030204" pitchFamily="18" charset="0"/>
                <a:ea typeface="Cambria" panose="02040503050406030204" pitchFamily="18" charset="0"/>
              </a:rPr>
              <a:t>Pandas</a:t>
            </a:r>
            <a:r>
              <a:rPr lang="zh-CN" altLang="en-US" sz="2400" dirty="0">
                <a:latin typeface="Cambria" panose="02040503050406030204" pitchFamily="18" charset="0"/>
                <a:ea typeface="+mj-ea"/>
              </a:rPr>
              <a:t>练习项目</a:t>
            </a:r>
            <a:r>
              <a:rPr lang="en-US" altLang="zh-CN" sz="2400" dirty="0" err="1">
                <a:latin typeface="Cambria" panose="02040503050406030204" pitchFamily="18" charset="0"/>
                <a:ea typeface="Cambria" panose="02040503050406030204" pitchFamily="18" charset="0"/>
              </a:rPr>
              <a:t>guipsamora</a:t>
            </a:r>
            <a:r>
              <a:rPr lang="en-US" altLang="zh-CN" sz="2400" dirty="0">
                <a:latin typeface="Cambria" panose="02040503050406030204" pitchFamily="18" charset="0"/>
                <a:ea typeface="Cambria" panose="02040503050406030204" pitchFamily="18" charset="0"/>
              </a:rPr>
              <a:t>/</a:t>
            </a:r>
            <a:r>
              <a:rPr lang="en-US" altLang="zh-CN" sz="2400" dirty="0" err="1">
                <a:latin typeface="Cambria" panose="02040503050406030204" pitchFamily="18" charset="0"/>
                <a:ea typeface="Cambria" panose="02040503050406030204" pitchFamily="18" charset="0"/>
              </a:rPr>
              <a:t>pandas_exercises</a:t>
            </a:r>
            <a:r>
              <a:rPr lang="zh-CN" altLang="en-US" sz="2400" dirty="0">
                <a:latin typeface="Cambria" panose="02040503050406030204" pitchFamily="18" charset="0"/>
                <a:ea typeface="+mj-ea"/>
              </a:rPr>
              <a:t>（中文翻译：</a:t>
            </a:r>
            <a:r>
              <a:rPr lang="en-US" altLang="zh-CN" sz="2400" dirty="0">
                <a:latin typeface="Cambria" panose="02040503050406030204" pitchFamily="18" charset="0"/>
                <a:ea typeface="Cambria" panose="02040503050406030204" pitchFamily="18" charset="0"/>
                <a:hlinkClick r:id="rId2"/>
              </a:rPr>
              <a:t>https://www.kesci.com/home/project/5a8afe517f2d695222327e14</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Cambria" panose="02040503050406030204" pitchFamily="18" charset="0"/>
            </a:endParaRPr>
          </a:p>
          <a:p>
            <a:pPr>
              <a:defRPr/>
            </a:pPr>
            <a:r>
              <a:rPr lang="en-US" altLang="zh-CN" sz="2400" dirty="0" err="1">
                <a:latin typeface="Cambria" panose="02040503050406030204" pitchFamily="18" charset="0"/>
                <a:ea typeface="Cambria" panose="02040503050406030204" pitchFamily="18" charset="0"/>
              </a:rPr>
              <a:t>Numpy</a:t>
            </a:r>
            <a:r>
              <a:rPr lang="zh-CN" altLang="en-US" sz="2400" dirty="0">
                <a:latin typeface="Cambria" panose="02040503050406030204" pitchFamily="18" charset="0"/>
                <a:ea typeface="+mj-ea"/>
              </a:rPr>
              <a:t>官方文档</a:t>
            </a:r>
            <a:endParaRPr lang="en-US" altLang="zh-CN" sz="2400" dirty="0">
              <a:latin typeface="Cambria" panose="02040503050406030204" pitchFamily="18" charset="0"/>
              <a:ea typeface="Cambria" panose="02040503050406030204" pitchFamily="18" charset="0"/>
            </a:endParaRPr>
          </a:p>
          <a:p>
            <a:pPr>
              <a:defRPr/>
            </a:pPr>
            <a:r>
              <a:rPr lang="en-US" altLang="zh-CN" sz="2400" dirty="0" err="1">
                <a:latin typeface="Cambria" panose="02040503050406030204" pitchFamily="18" charset="0"/>
                <a:ea typeface="Cambria" panose="02040503050406030204" pitchFamily="18" charset="0"/>
              </a:rPr>
              <a:t>Numpy</a:t>
            </a:r>
            <a:r>
              <a:rPr lang="zh-CN" altLang="en-US" sz="2400" dirty="0">
                <a:latin typeface="Cambria" panose="02040503050406030204" pitchFamily="18" charset="0"/>
                <a:ea typeface="+mj-ea"/>
              </a:rPr>
              <a:t>菜鸟教程</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1048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 </a:t>
            </a:r>
            <a:r>
              <a:rPr kumimoji="1" lang="zh-CN" altLang="en-US" dirty="0"/>
              <a:t>课程范围</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en-US" altLang="zh-CN" sz="2400" dirty="0">
                <a:latin typeface="Cambria" panose="02040503050406030204" pitchFamily="18" charset="0"/>
                <a:ea typeface="Cambria" panose="02040503050406030204" pitchFamily="18" charset="0"/>
              </a:rPr>
              <a:t>1. </a:t>
            </a:r>
            <a:r>
              <a:rPr lang="zh-CN" altLang="en-US" sz="2400" b="1" dirty="0">
                <a:latin typeface="Cambria" panose="02040503050406030204" pitchFamily="18" charset="0"/>
                <a:ea typeface="+mj-ea"/>
              </a:rPr>
              <a:t>常用机器学习算法</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线性模型原理和实现</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集成学习模型（随机森林、</a:t>
            </a:r>
            <a:r>
              <a:rPr lang="en-US" altLang="zh-CN" sz="2400" dirty="0">
                <a:latin typeface="Cambria" panose="02040503050406030204" pitchFamily="18" charset="0"/>
                <a:ea typeface="Cambria" panose="02040503050406030204" pitchFamily="18" charset="0"/>
              </a:rPr>
              <a:t>GBDT </a:t>
            </a:r>
            <a:r>
              <a:rPr lang="en-US" altLang="zh-CN" sz="2400" dirty="0" err="1">
                <a:latin typeface="Cambria" panose="02040503050406030204" pitchFamily="18" charset="0"/>
                <a:ea typeface="Cambria" panose="02040503050406030204" pitchFamily="18" charset="0"/>
              </a:rPr>
              <a:t>xgboost</a:t>
            </a:r>
            <a:r>
              <a:rPr lang="en-US" altLang="zh-CN" sz="2400" dirty="0">
                <a:latin typeface="Cambria" panose="02040503050406030204" pitchFamily="18" charset="0"/>
                <a:ea typeface="Cambria" panose="02040503050406030204" pitchFamily="18" charset="0"/>
              </a:rPr>
              <a:t> </a:t>
            </a:r>
            <a:r>
              <a:rPr lang="en-US" altLang="zh-CN" sz="2400" dirty="0" err="1">
                <a:latin typeface="Cambria" panose="02040503050406030204" pitchFamily="18" charset="0"/>
                <a:ea typeface="Cambria" panose="02040503050406030204" pitchFamily="18" charset="0"/>
              </a:rPr>
              <a:t>lightGBM</a:t>
            </a:r>
            <a:r>
              <a:rPr lang="zh-CN" altLang="en-US" sz="2400" dirty="0">
                <a:latin typeface="Cambria" panose="02040503050406030204" pitchFamily="18" charset="0"/>
                <a:ea typeface="+mj-ea"/>
              </a:rPr>
              <a:t>）原理和实现</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深度学习模型、</a:t>
            </a:r>
            <a:r>
              <a:rPr lang="en-US" altLang="zh-CN" sz="2400" dirty="0" err="1">
                <a:latin typeface="Cambria" panose="02040503050406030204" pitchFamily="18" charset="0"/>
                <a:ea typeface="Cambria" panose="02040503050406030204" pitchFamily="18" charset="0"/>
              </a:rPr>
              <a:t>Tensorflow</a:t>
            </a:r>
            <a:r>
              <a:rPr lang="zh-CN" altLang="en-US" sz="2400" dirty="0">
                <a:latin typeface="Cambria" panose="02040503050406030204" pitchFamily="18" charset="0"/>
                <a:ea typeface="+mj-ea"/>
              </a:rPr>
              <a:t>的使用</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特征选择、模型调参与模型融合</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不包含支持向量机</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a:latin typeface="Cambria" panose="02040503050406030204" pitchFamily="18" charset="0"/>
                <a:ea typeface="Cambria" panose="02040503050406030204" pitchFamily="18" charset="0"/>
              </a:rPr>
              <a:t>2. </a:t>
            </a:r>
            <a:r>
              <a:rPr lang="zh-CN" altLang="en-US" sz="2400" dirty="0">
                <a:latin typeface="Cambria" panose="02040503050406030204" pitchFamily="18" charset="0"/>
                <a:ea typeface="+mj-ea"/>
              </a:rPr>
              <a:t>比赛案例教学</a:t>
            </a: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a:latin typeface="Cambria" panose="02040503050406030204" pitchFamily="18" charset="0"/>
                <a:ea typeface="Cambria" panose="02040503050406030204" pitchFamily="18" charset="0"/>
              </a:rPr>
              <a:t>3. </a:t>
            </a:r>
            <a:r>
              <a:rPr lang="zh-CN" altLang="en-US" sz="2400" dirty="0">
                <a:latin typeface="Cambria" panose="02040503050406030204" pitchFamily="18" charset="0"/>
                <a:ea typeface="+mj-ea"/>
              </a:rPr>
              <a:t>专题讲解</a:t>
            </a: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a:latin typeface="Cambria" panose="02040503050406030204" pitchFamily="18" charset="0"/>
                <a:ea typeface="Cambria" panose="02040503050406030204" pitchFamily="18" charset="0"/>
              </a:rPr>
              <a:t>4. </a:t>
            </a:r>
            <a:r>
              <a:rPr lang="zh-CN" altLang="en-US" sz="2400" dirty="0">
                <a:latin typeface="Cambria" panose="02040503050406030204" pitchFamily="18" charset="0"/>
                <a:ea typeface="+mj-ea"/>
              </a:rPr>
              <a:t>比赛实践</a:t>
            </a:r>
            <a:endParaRPr lang="en-US" altLang="zh-CN"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8053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 </a:t>
            </a:r>
            <a:r>
              <a:rPr kumimoji="1" lang="zh-CN" altLang="en-US" dirty="0"/>
              <a:t>课程范围</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57200" indent="-457200">
              <a:buAutoNum type="arabicPeriod"/>
              <a:defRPr/>
            </a:pPr>
            <a:r>
              <a:rPr lang="zh-CN" altLang="en-US" sz="2400" dirty="0">
                <a:latin typeface="+mj-ea"/>
                <a:ea typeface="+mj-ea"/>
              </a:rPr>
              <a:t>常用机器学习算法</a:t>
            </a:r>
            <a:endParaRPr lang="en-US" altLang="zh-CN" sz="2400" dirty="0">
              <a:latin typeface="+mj-ea"/>
              <a:ea typeface="+mj-ea"/>
            </a:endParaRPr>
          </a:p>
          <a:p>
            <a:pPr marL="457200" indent="-457200">
              <a:buAutoNum type="arabicPeriod"/>
              <a:defRPr/>
            </a:pPr>
            <a:endParaRPr lang="en-US" altLang="zh-CN" sz="2400" dirty="0">
              <a:latin typeface="+mj-ea"/>
              <a:ea typeface="+mj-ea"/>
            </a:endParaRPr>
          </a:p>
          <a:p>
            <a:pPr marL="0" indent="0">
              <a:buNone/>
              <a:defRPr/>
            </a:pPr>
            <a:r>
              <a:rPr lang="en-US" altLang="zh-CN" sz="2400" dirty="0">
                <a:latin typeface="+mj-ea"/>
                <a:ea typeface="+mj-ea"/>
              </a:rPr>
              <a:t>2. </a:t>
            </a:r>
            <a:r>
              <a:rPr lang="zh-CN" altLang="en-US" sz="2400" b="1" dirty="0">
                <a:latin typeface="+mj-ea"/>
                <a:ea typeface="+mj-ea"/>
              </a:rPr>
              <a:t>比赛案例教学</a:t>
            </a:r>
            <a:r>
              <a:rPr lang="zh-CN" altLang="en-US" sz="2400" dirty="0">
                <a:latin typeface="+mj-ea"/>
                <a:ea typeface="+mj-ea"/>
              </a:rPr>
              <a:t>：</a:t>
            </a:r>
            <a:endParaRPr lang="en-US" altLang="zh-CN" sz="2400" dirty="0">
              <a:latin typeface="+mj-ea"/>
              <a:ea typeface="+mj-ea"/>
            </a:endParaRPr>
          </a:p>
          <a:p>
            <a:pPr marL="0" indent="0">
              <a:buNone/>
              <a:defRPr/>
            </a:pPr>
            <a:r>
              <a:rPr lang="zh-CN" altLang="en-US" sz="2400" dirty="0">
                <a:latin typeface="+mj-ea"/>
                <a:ea typeface="+mj-ea"/>
              </a:rPr>
              <a:t>以多个经典数据挖掘竞赛为案例，介绍数据挖掘项目的基本流程，基本方法，传授比赛技巧</a:t>
            </a:r>
            <a:endParaRPr lang="en-US" altLang="zh-CN" sz="2400" dirty="0">
              <a:latin typeface="+mj-ea"/>
              <a:ea typeface="+mj-ea"/>
            </a:endParaRPr>
          </a:p>
          <a:p>
            <a:pPr>
              <a:defRPr/>
            </a:pPr>
            <a:r>
              <a:rPr lang="zh-CN" altLang="en-US" sz="2400" dirty="0">
                <a:latin typeface="+mj-ea"/>
                <a:ea typeface="+mj-ea"/>
              </a:rPr>
              <a:t>二分类问题案例</a:t>
            </a:r>
            <a:endParaRPr lang="en-US" altLang="zh-CN" sz="2400" dirty="0">
              <a:latin typeface="+mj-ea"/>
              <a:ea typeface="+mj-ea"/>
            </a:endParaRPr>
          </a:p>
          <a:p>
            <a:pPr>
              <a:defRPr/>
            </a:pPr>
            <a:r>
              <a:rPr lang="zh-CN" altLang="en-US" sz="2400" dirty="0">
                <a:latin typeface="+mj-ea"/>
                <a:ea typeface="+mj-ea"/>
              </a:rPr>
              <a:t>多分类问题案例</a:t>
            </a:r>
            <a:endParaRPr lang="en-US" altLang="zh-CN" sz="2400" dirty="0">
              <a:latin typeface="+mj-ea"/>
              <a:ea typeface="+mj-ea"/>
            </a:endParaRPr>
          </a:p>
          <a:p>
            <a:pPr>
              <a:defRPr/>
            </a:pPr>
            <a:r>
              <a:rPr lang="zh-CN" altLang="en-US" sz="2400" dirty="0">
                <a:latin typeface="+mj-ea"/>
                <a:ea typeface="+mj-ea"/>
              </a:rPr>
              <a:t>回归问题案例</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r>
              <a:rPr lang="en-US" altLang="zh-CN" sz="2400" dirty="0">
                <a:latin typeface="+mj-ea"/>
                <a:ea typeface="+mj-ea"/>
              </a:rPr>
              <a:t>3. </a:t>
            </a:r>
            <a:r>
              <a:rPr lang="zh-CN" altLang="en-US" sz="2400" dirty="0">
                <a:latin typeface="+mj-ea"/>
                <a:ea typeface="+mj-ea"/>
              </a:rPr>
              <a:t>专题讲解</a:t>
            </a:r>
            <a:endParaRPr lang="en-US" altLang="zh-CN" sz="2400" dirty="0">
              <a:latin typeface="+mj-ea"/>
              <a:ea typeface="+mj-ea"/>
            </a:endParaRPr>
          </a:p>
          <a:p>
            <a:pPr marL="0" indent="0">
              <a:buNone/>
              <a:defRPr/>
            </a:pPr>
            <a:r>
              <a:rPr lang="en-US" altLang="zh-CN" sz="2400" dirty="0">
                <a:latin typeface="+mj-ea"/>
                <a:ea typeface="+mj-ea"/>
              </a:rPr>
              <a:t>4. </a:t>
            </a:r>
            <a:r>
              <a:rPr lang="zh-CN" altLang="en-US" sz="2400" dirty="0">
                <a:latin typeface="+mj-ea"/>
                <a:ea typeface="+mj-ea"/>
              </a:rPr>
              <a:t>比赛实践</a:t>
            </a:r>
            <a:endParaRPr lang="en-US" altLang="zh-CN" sz="1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0612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 </a:t>
            </a:r>
            <a:r>
              <a:rPr kumimoji="1" lang="zh-CN" altLang="en-US" dirty="0"/>
              <a:t>课程范围</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en-US" altLang="zh-CN" sz="2400" dirty="0">
                <a:latin typeface="+mj-ea"/>
                <a:ea typeface="+mj-ea"/>
              </a:rPr>
              <a:t>1. </a:t>
            </a:r>
            <a:r>
              <a:rPr lang="zh-CN" altLang="en-US" sz="2400" dirty="0">
                <a:latin typeface="+mj-ea"/>
                <a:ea typeface="+mj-ea"/>
              </a:rPr>
              <a:t>常用机器学习算法</a:t>
            </a:r>
            <a:endParaRPr lang="en-US" altLang="zh-CN" sz="2400" dirty="0">
              <a:latin typeface="+mj-ea"/>
              <a:ea typeface="+mj-ea"/>
            </a:endParaRPr>
          </a:p>
          <a:p>
            <a:pPr marL="0" indent="0">
              <a:buNone/>
              <a:defRPr/>
            </a:pPr>
            <a:r>
              <a:rPr lang="en-US" altLang="zh-CN" sz="2400" dirty="0">
                <a:latin typeface="+mj-ea"/>
                <a:ea typeface="+mj-ea"/>
              </a:rPr>
              <a:t>2. </a:t>
            </a:r>
            <a:r>
              <a:rPr lang="zh-CN" altLang="en-US" sz="2400" dirty="0">
                <a:latin typeface="+mj-ea"/>
                <a:ea typeface="+mj-ea"/>
              </a:rPr>
              <a:t>比赛案例教学</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r>
              <a:rPr lang="en-US" altLang="zh-CN" sz="2400" dirty="0">
                <a:latin typeface="+mj-ea"/>
                <a:ea typeface="+mj-ea"/>
              </a:rPr>
              <a:t>3. </a:t>
            </a:r>
            <a:r>
              <a:rPr lang="zh-CN" altLang="en-US" sz="2400" b="1" dirty="0">
                <a:latin typeface="+mj-ea"/>
                <a:ea typeface="+mj-ea"/>
              </a:rPr>
              <a:t>专题讲解</a:t>
            </a:r>
            <a:r>
              <a:rPr lang="zh-CN" altLang="en-US" sz="2400" dirty="0">
                <a:latin typeface="+mj-ea"/>
                <a:ea typeface="+mj-ea"/>
              </a:rPr>
              <a:t>：</a:t>
            </a:r>
            <a:endParaRPr lang="en-US" altLang="zh-CN" sz="2400" dirty="0">
              <a:latin typeface="+mj-ea"/>
              <a:ea typeface="+mj-ea"/>
            </a:endParaRPr>
          </a:p>
          <a:p>
            <a:pPr>
              <a:defRPr/>
            </a:pPr>
            <a:r>
              <a:rPr lang="zh-CN" altLang="en-US" sz="2400" dirty="0">
                <a:latin typeface="+mj-ea"/>
                <a:ea typeface="+mj-ea"/>
              </a:rPr>
              <a:t>广告推荐</a:t>
            </a:r>
            <a:endParaRPr lang="en-US" altLang="zh-CN" sz="2400" dirty="0">
              <a:latin typeface="+mj-ea"/>
              <a:ea typeface="+mj-ea"/>
            </a:endParaRPr>
          </a:p>
          <a:p>
            <a:pPr>
              <a:defRPr/>
            </a:pPr>
            <a:r>
              <a:rPr lang="zh-CN" altLang="en-US" sz="2400" dirty="0">
                <a:latin typeface="+mj-ea"/>
                <a:ea typeface="+mj-ea"/>
              </a:rPr>
              <a:t>时间序列</a:t>
            </a:r>
            <a:endParaRPr lang="en-US" altLang="zh-CN" sz="2400" dirty="0">
              <a:latin typeface="+mj-ea"/>
              <a:ea typeface="+mj-ea"/>
            </a:endParaRPr>
          </a:p>
          <a:p>
            <a:pPr>
              <a:defRPr/>
            </a:pPr>
            <a:endParaRPr lang="en-US" altLang="zh-CN" sz="2400" dirty="0">
              <a:latin typeface="+mj-ea"/>
              <a:ea typeface="+mj-ea"/>
            </a:endParaRPr>
          </a:p>
          <a:p>
            <a:pPr marL="0" indent="0">
              <a:buNone/>
              <a:defRPr/>
            </a:pPr>
            <a:r>
              <a:rPr lang="en-US" altLang="zh-CN" sz="2400" dirty="0">
                <a:latin typeface="+mj-ea"/>
                <a:ea typeface="+mj-ea"/>
              </a:rPr>
              <a:t>4. </a:t>
            </a:r>
            <a:r>
              <a:rPr lang="zh-CN" altLang="en-US" sz="2400" dirty="0">
                <a:latin typeface="+mj-ea"/>
                <a:ea typeface="+mj-ea"/>
              </a:rPr>
              <a:t>比赛实践</a:t>
            </a:r>
            <a:endParaRPr lang="en-US" altLang="zh-CN" sz="1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1037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 </a:t>
            </a:r>
            <a:r>
              <a:rPr kumimoji="1" lang="zh-CN" altLang="en-US" dirty="0"/>
              <a:t>课程范围</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61662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en-US" altLang="zh-CN" sz="2400" dirty="0">
                <a:latin typeface="+mj-ea"/>
                <a:ea typeface="+mj-ea"/>
              </a:rPr>
              <a:t>1. </a:t>
            </a:r>
            <a:r>
              <a:rPr lang="zh-CN" altLang="en-US" sz="2400" dirty="0">
                <a:latin typeface="+mj-ea"/>
                <a:ea typeface="+mj-ea"/>
              </a:rPr>
              <a:t>常用机器学习算法</a:t>
            </a:r>
            <a:endParaRPr lang="en-US" altLang="zh-CN" sz="2400" dirty="0">
              <a:latin typeface="+mj-ea"/>
              <a:ea typeface="+mj-ea"/>
            </a:endParaRPr>
          </a:p>
          <a:p>
            <a:pPr marL="0" indent="0">
              <a:buNone/>
              <a:defRPr/>
            </a:pPr>
            <a:r>
              <a:rPr lang="en-US" altLang="zh-CN" sz="2400" dirty="0">
                <a:latin typeface="+mj-ea"/>
                <a:ea typeface="+mj-ea"/>
              </a:rPr>
              <a:t>2. </a:t>
            </a:r>
            <a:r>
              <a:rPr lang="zh-CN" altLang="en-US" sz="2400" dirty="0">
                <a:latin typeface="+mj-ea"/>
                <a:ea typeface="+mj-ea"/>
              </a:rPr>
              <a:t>比赛案例教学</a:t>
            </a:r>
            <a:endParaRPr lang="en-US" altLang="zh-CN" sz="2400" dirty="0">
              <a:latin typeface="+mj-ea"/>
              <a:ea typeface="+mj-ea"/>
            </a:endParaRPr>
          </a:p>
          <a:p>
            <a:pPr marL="0" indent="0">
              <a:buNone/>
              <a:defRPr/>
            </a:pPr>
            <a:r>
              <a:rPr lang="en-US" altLang="zh-CN" sz="2400" dirty="0">
                <a:latin typeface="+mj-ea"/>
                <a:ea typeface="+mj-ea"/>
              </a:rPr>
              <a:t>3. </a:t>
            </a:r>
            <a:r>
              <a:rPr lang="zh-CN" altLang="en-US" sz="2400" dirty="0">
                <a:latin typeface="+mj-ea"/>
                <a:ea typeface="+mj-ea"/>
              </a:rPr>
              <a:t>专题讲解</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r>
              <a:rPr lang="en-US" altLang="zh-CN" sz="2400" dirty="0">
                <a:latin typeface="+mj-ea"/>
                <a:ea typeface="+mj-ea"/>
              </a:rPr>
              <a:t>4. </a:t>
            </a:r>
            <a:r>
              <a:rPr lang="zh-CN" altLang="en-US" sz="2400" b="1" dirty="0">
                <a:latin typeface="+mj-ea"/>
                <a:ea typeface="+mj-ea"/>
              </a:rPr>
              <a:t>比赛实践</a:t>
            </a:r>
            <a:r>
              <a:rPr lang="zh-CN" altLang="en-US" sz="2400" dirty="0">
                <a:latin typeface="+mj-ea"/>
                <a:ea typeface="+mj-ea"/>
              </a:rPr>
              <a:t>：</a:t>
            </a:r>
            <a:endParaRPr lang="en-US" altLang="zh-CN" sz="2400" dirty="0">
              <a:latin typeface="+mj-ea"/>
              <a:ea typeface="+mj-ea"/>
            </a:endParaRPr>
          </a:p>
          <a:p>
            <a:pPr>
              <a:defRPr/>
            </a:pPr>
            <a:r>
              <a:rPr lang="zh-CN" altLang="en-US" sz="2400" dirty="0">
                <a:latin typeface="+mj-ea"/>
                <a:ea typeface="+mj-ea"/>
              </a:rPr>
              <a:t>在课程中后期，我们会选择一个正在进行的比赛让全体学员参加</a:t>
            </a:r>
            <a:endParaRPr lang="en-US" altLang="zh-CN" sz="2400" dirty="0">
              <a:latin typeface="+mj-ea"/>
              <a:ea typeface="+mj-ea"/>
            </a:endParaRPr>
          </a:p>
          <a:p>
            <a:pPr>
              <a:defRPr/>
            </a:pPr>
            <a:r>
              <a:rPr lang="zh-CN" altLang="en-US" sz="2400" dirty="0">
                <a:latin typeface="+mj-ea"/>
                <a:ea typeface="+mj-ea"/>
              </a:rPr>
              <a:t>学员将课程中学到的技术应用于比赛中，通过同学交流和老师、助教的辅导，在比赛的同时继续提高机器学习项目时间的能力，以取得前</a:t>
            </a:r>
            <a:r>
              <a:rPr lang="en-US" altLang="zh-CN" sz="2400" dirty="0">
                <a:latin typeface="+mj-ea"/>
                <a:ea typeface="+mj-ea"/>
              </a:rPr>
              <a:t>15%</a:t>
            </a:r>
            <a:r>
              <a:rPr lang="zh-CN" altLang="en-US" sz="2400" dirty="0">
                <a:latin typeface="+mj-ea"/>
                <a:ea typeface="+mj-ea"/>
              </a:rPr>
              <a:t>的排名为目标</a:t>
            </a:r>
            <a:endParaRPr lang="en-US" altLang="zh-CN" sz="2400" dirty="0">
              <a:latin typeface="+mj-ea"/>
              <a:ea typeface="+mj-ea"/>
            </a:endParaRPr>
          </a:p>
          <a:p>
            <a:pPr>
              <a:defRPr/>
            </a:pPr>
            <a:r>
              <a:rPr lang="zh-CN" altLang="en-US" sz="2400" dirty="0">
                <a:latin typeface="+mj-ea"/>
                <a:ea typeface="+mj-ea"/>
              </a:rPr>
              <a:t>根据学员擅长的方向来分组，实现能力互补</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1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742284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58305</TotalTime>
  <Words>816</Words>
  <Application>Microsoft Office PowerPoint</Application>
  <PresentationFormat>自定义</PresentationFormat>
  <Paragraphs>125</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Microsoft YaHei</vt:lpstr>
      <vt:lpstr>Microsoft YaHei</vt:lpstr>
      <vt:lpstr>微软雅黑 Light</vt:lpstr>
      <vt:lpstr>Arial</vt:lpstr>
      <vt:lpstr>Calibri</vt:lpstr>
      <vt:lpstr>Cambria</vt:lpstr>
      <vt:lpstr>Office 主题</vt:lpstr>
      <vt:lpstr>从Kaggle比赛深入数据科学  ——课程简介</vt:lpstr>
      <vt:lpstr>1. 课程简介</vt:lpstr>
      <vt:lpstr>2. 讲师简介</vt:lpstr>
      <vt:lpstr>3. 就业导向的课程</vt:lpstr>
      <vt:lpstr>4. 预修课程</vt:lpstr>
      <vt:lpstr>5. 课程范围</vt:lpstr>
      <vt:lpstr>5. 课程范围</vt:lpstr>
      <vt:lpstr>5. 课程范围</vt:lpstr>
      <vt:lpstr>5. 课程范围</vt:lpstr>
      <vt:lpstr>6. 课程准备</vt:lpstr>
      <vt:lpstr>7. 比赛平台简介</vt:lpstr>
      <vt:lpstr>7. 比赛平台简介</vt:lpstr>
      <vt:lpstr>8. 比赛相关资源推荐</vt:lpstr>
      <vt:lpstr>9. 课程安排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Office 365</cp:lastModifiedBy>
  <cp:revision>8968</cp:revision>
  <dcterms:modified xsi:type="dcterms:W3CDTF">2019-08-11T02:01:14Z</dcterms:modified>
</cp:coreProperties>
</file>