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3" r:id="rId2"/>
    <p:sldId id="723" r:id="rId3"/>
    <p:sldId id="738" r:id="rId4"/>
    <p:sldId id="739" r:id="rId5"/>
    <p:sldId id="733" r:id="rId6"/>
    <p:sldId id="740" r:id="rId7"/>
    <p:sldId id="734" r:id="rId8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3915" autoAdjust="0"/>
  </p:normalViewPr>
  <p:slideViewPr>
    <p:cSldViewPr>
      <p:cViewPr varScale="1">
        <p:scale>
          <a:sx n="64" d="100"/>
          <a:sy n="64" d="100"/>
        </p:scale>
        <p:origin x="944" y="40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什么是机器学习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机器学习的定义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机器学习的目标：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机器学习（或者人工智能）以机器算法替代人工劳动，以自动地完成预测或决策。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停车场自动识别车牌号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银行判断客户违约风险并设置信用卡额度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交友软件匹配合适的交友对象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根据父母的身高预测孩子的身高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b="1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机器学习与计算机程序的区别在于什么？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19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机器学习的定义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91072"/>
            <a:ext cx="10736212" cy="597666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与计算机程序的区别：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传统计算机程序的目标也是以机器替代人工劳动。机器学习与传统计算机程序的区别在于，计算机程序的逻辑仍然由人类编写和实现，但机器学习中的规律由算法从大量数据中自行学习。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机器学习需要依赖于大量的数据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举例：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停车场自动识别车牌号：收集大量的车牌照片，由人工标注图像对应的数字，然后由机器学习算法学习图片与数字的对应关系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银行判断客户违约风险并设置信用卡额度：收集历史上信用卡用户违约与用户收入、受教育水平、年龄等个人特质的数据，由算法自动学习个人特征与信用卡违约的关系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交友软件匹配合适的交友对象：收集历史上匹配成功与失败的案例数据，收集双方的兴趣、教育水平、地理位置、收入等个人特质，由计算机算法学习双方个人特质与能否成功匹配的关系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根据父母的身高预测孩子的身高：收集父母身高与孩子身高的数据，由机器学习算法自动学习其关系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68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机器学习的定义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396543"/>
            <a:ext cx="10736212" cy="52302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机器学习是一门研究使用机器（计算机算法）自动从数据中学习规律，并完成预测或决策的学科。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13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从统计学角度理解机器学习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从大量数据中学习规律，需要依赖于统计学工具，从这一角度理解，机器学习本质上是“统计学习”。实际上，机器学习的经典教材往往以“统计学习”来命名，如李航的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《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统计学习方法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》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Hastie et al.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《The Elements of Statistical Learning》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大部分机器学习问题（包括上节中的四个案例）都可以转化为预测问题。预测问题在统计学中属于“有监督的学习”（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Supervised Learning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），这一类问题的可以抽象为“由样本的某些特征（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Feature/x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）预测其标签（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Label/y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）”。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6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从统计学角度理解机器学习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4C678-E5B6-4125-871B-EDC5F58A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8" y="1124744"/>
            <a:ext cx="11578062" cy="50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回归问题和分类问题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61662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有监督的学习根据标签种类的不同，又可以分为回归问题和分类问题。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标签是连续数值的一类问题，称为回归问题。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标签是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或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，或者多个类别中的一种，则为分类问题。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在上一小节所举的四个例子当中，前三个是分类问题，最后一个是回归问题。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6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57724</TotalTime>
  <Words>537</Words>
  <Application>Microsoft Office PowerPoint</Application>
  <PresentationFormat>自定义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Microsoft YaHei</vt:lpstr>
      <vt:lpstr>Microsoft YaHei</vt:lpstr>
      <vt:lpstr>微软雅黑 Light</vt:lpstr>
      <vt:lpstr>Arial</vt:lpstr>
      <vt:lpstr>Calibri</vt:lpstr>
      <vt:lpstr>Cambria</vt:lpstr>
      <vt:lpstr>Office 主题</vt:lpstr>
      <vt:lpstr>从Kaggle比赛深入数据科学  ——什么是机器学习</vt:lpstr>
      <vt:lpstr>1. 机器学习的定义</vt:lpstr>
      <vt:lpstr>1. 机器学习的定义</vt:lpstr>
      <vt:lpstr>1. 机器学习的定义</vt:lpstr>
      <vt:lpstr>2. 从统计学角度理解机器学习</vt:lpstr>
      <vt:lpstr>2. 从统计学角度理解机器学习</vt:lpstr>
      <vt:lpstr>3. 回归问题和分类问题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8943</cp:revision>
  <dcterms:modified xsi:type="dcterms:W3CDTF">2019-08-10T14:12:38Z</dcterms:modified>
</cp:coreProperties>
</file>