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03" r:id="rId2"/>
    <p:sldId id="741" r:id="rId3"/>
    <p:sldId id="723" r:id="rId4"/>
    <p:sldId id="743" r:id="rId5"/>
    <p:sldId id="742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7" r:id="rId15"/>
    <p:sldId id="752" r:id="rId16"/>
    <p:sldId id="753" r:id="rId17"/>
    <p:sldId id="75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5" y="2130441"/>
            <a:ext cx="10363200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6925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600" y="241771"/>
            <a:ext cx="10972801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600" y="1091882"/>
            <a:ext cx="10972801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363995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528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81" y="173323"/>
            <a:ext cx="603894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832" y="155369"/>
            <a:ext cx="11524281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29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1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1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5" y="6356367"/>
            <a:ext cx="3860800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2" y="6356367"/>
            <a:ext cx="2844800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1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750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从线性回归入门数据挖掘竞赛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90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64"/>
              <a:endParaRPr lang="zh-CN" altLang="en-US" sz="17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defTabSz="914064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064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获得线性回归模型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里面的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LinearRegression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模型，我们可以获得如下回归结果：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我们可以直接在方程中加入这个性别哑变量。使用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获得的回归方程如下：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以上回归方程表达的含义是，男性身高平均比女性身高高出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10.06cm</a:t>
            </a: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7B962-0654-49E9-AFA4-AC39E8A1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01" y="1484784"/>
            <a:ext cx="6677025" cy="704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96B2C1-6725-4D30-96AA-9E4ECAE6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30" y="3228206"/>
            <a:ext cx="9153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7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在各类机器学习模型大放异彩的今天，线性模型仍然是最流行的机器学习模型之一。这其中有两个原因：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线性模型运算速度快，在性能上有优势。在对实时性要求较高的项目上，往往采用线性模型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线性模型有良好的可解释性。使用线性模型获得的结果令人放心；在合规要求下，有时甚至只能使用线性模型（信用评分卡的例子、种族歧视问题、面相判断基金经理赚钱能力的例子）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那么，线性回归的可解释性体现在哪里？线性回归的结果如何解释？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回归结果的解释方法可参见下表：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5FBD-4F60-46D9-9739-F7CA8B2F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" y="1844824"/>
            <a:ext cx="121321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作业题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和波士顿房价数据集估计线性回归模型（以对数房价作为标签），并解释其参数的含义。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：使用如下代码获取波士顿房价数据集：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63197-0247-4ABD-9801-7DEEDF4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9" y="2800350"/>
            <a:ext cx="1066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回归问题的评价指标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9376" y="1088740"/>
            <a:ext cx="10736212" cy="57692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对于回归问题来说，常见的评价指标有以下几个（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pred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表示预测值，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表示真实值，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表示）：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均方误差（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Mean Squared Error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平均绝对值误差（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Mean Absolute Error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平均绝对百分比误差（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Mean Absolute Percentage Error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：这几种评价指标相比较，分别有何优劣？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FD9AF-A4D1-437E-9E24-4E4980E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67" y="2401011"/>
            <a:ext cx="306705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FE5A9-8733-436E-813A-1B8B31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30" y="3787789"/>
            <a:ext cx="2905125" cy="781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7310A-AB08-4C41-A58C-AC5CC343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16" y="5169108"/>
            <a:ext cx="2924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提交预测结果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87727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使用线性回归获得预测值的两种方式：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获得回归系数以后，直接用构造用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函数构造相应表达式来预测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直接使用回归模型的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predict()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提交预测结果并获得评分。比一比谁的模型分数更高。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测试集误差用“均方误差”来衡量：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为了使分数具有可读性，计算误差前先将身高数据扩大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倍，即以“厘米”计算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559C4-49A4-490F-B17B-E8126D2F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4797153"/>
            <a:ext cx="3067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提交预测结果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9376" y="1586199"/>
            <a:ext cx="10736212" cy="493914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在数据挖掘竞赛中，选手会获得一个带标签的数据集，用来训练模型，这个数据集叫做“训练集”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同时，赛方会保留一个标签不公布的“测试集”，由选手提交答案，由赛方根据预测的准确程度来评分，评定选手算法的预测能力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一般来说，真正的“测试集”评分要到比赛结束时才会公布，以避免选手多次提交不同的答案来过拟合测试集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在大部分比赛中，会分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两个测试集，其中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测试集供大家平时提交测试使用，即时返回分数；而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测试集在比赛结束时才会公布分数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64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55369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提交预测结果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9376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测试集的真正含义是，一个预先保留的、对于机器学习算法和工程师均不可见的带标签数据集，用来评测机器学习的泛化预测能力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以此为标准来说，测试集标签需要对比赛选手绝对不可见，大部分比赛的做法也是遵从这一原则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在建模过程中，由于测试集不可见，选手需要一个属于自己的“测试集”，用来在建模的过程中进行初步评估、模型选择、特征选择、模型优化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对于此，一般的做法是从训练集中分离出一部分数据，用作建模过程中的评估。这一部分数据称为“验证集”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60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线性回归的基本概念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线性回归是机器学习模型的鼻祖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线性回归由于其性能上的优越性和良好的可解释性，仍然是目前最流行的机器学习模型之一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线性模型来自于对预测问题最朴素的思考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：预测孩子的身高，有什么方法？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线性回归的基本概念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在“预测孩子身高”的问题中，我们能想到的一个最基本的预测方法，是对父亲和母亲的身高取平均：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以统计学的角度来看，一般认为孩子身高是一个随机变量，以上表达式一般写成：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还可以用期望表达式表示：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98269-5CB0-4A3F-8D4D-AB69E71B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276873"/>
            <a:ext cx="5753100" cy="752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84311E-0F78-40C8-B221-F9B2F71D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90" y="3888813"/>
            <a:ext cx="6172200" cy="1190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CDB8CA-F323-4B3F-BFD1-C508CF4B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288" y="5878465"/>
            <a:ext cx="62674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9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线性回归的基本概念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特征前面的系数一般称为“回归系数”或者“权重”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更一般的线性回归表达式中，一般还包含一个常数项，也就是“截距项”：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在数学中，函数与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轴交点与原点的距离称为“截距”，“截距项”因此得名。以上表达式的含义是，孩子的期望身高比父母身高的平均多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5cm</a:t>
            </a: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415D70-F2AC-4A05-8DCC-745E663E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13" y="1035132"/>
            <a:ext cx="5562600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47A5E7-2F27-4E12-8CE9-D146DEC8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360415"/>
            <a:ext cx="7010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线性回归模型的一般表达式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87727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是样本编号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是标签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是特征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β1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β2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βn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称为“权重”或“回归系数”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constant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是常数项或截距项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是期望为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的随机变量，一般被称为残差项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CF46F-9A2A-41F9-B985-83A65CE0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80" y="1502264"/>
            <a:ext cx="6905625" cy="695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A199CA-5BA9-489D-8F2A-4A0157D1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719124"/>
            <a:ext cx="6572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线性回归模型的一般表达式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87727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一般以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E(y)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作为对样本标签的预测值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从预测的角度来看，线性回归模型又可以写成：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是真实标签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pred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是线性回归方程的预测值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8C1B6-2FF6-4CC8-8A5C-EDCDCE6D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2276872"/>
            <a:ext cx="2514600" cy="800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84D149-8870-483C-A9A1-41B9BEE2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00" y="3477335"/>
            <a:ext cx="2895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获得线性回归模型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在第二节的例子中，父亲身高和母亲身高两个特征的系数均为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，截距项为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5cm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，这些值都是事先给定的：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在实际中，这些数值是由模型从大量数据中“学习”出来的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学习线性回归模型的方法一般采用“最小二乘法”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最小二乘法的原理会在后面介绍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本节中我们先直接调用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中的线性回归模型包，从身高数据集中估计一个线性回归模型，获得对线性回归模型的直观认识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估计孩子身高和父母身高之间的线性回归模型关系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D78E95-6A0C-48AF-ABCC-563ADEE9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13" y="1775618"/>
            <a:ext cx="7010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获得线性回归模型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里面的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LinearRegression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模型，我们可以获得如下回归结果：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这里的回归方程不同于前面例子中的回归方程。前面例子中的方程是我们根据直觉设定的，而上面的回归方程是由算法从大量数据中学习得到的。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从回归结果来看，母亲身高对孩子的影响更大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在母亲身高相同的情况下，父亲身高每增加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，孩子身高增加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0.23cm</a:t>
            </a: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在父亲身高相同的情况下，母亲身高每增加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，孩子身高增加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0.28cm</a:t>
            </a: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7B962-0654-49E9-AFA4-AC39E8A1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01" y="1484784"/>
            <a:ext cx="6677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获得线性回归模型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1907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里面的</a:t>
            </a:r>
            <a:r>
              <a:rPr lang="en-US" altLang="zh-CN" sz="24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LinearRegression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模型，我们可以获得如下回归结果：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以上方程中，忽略了一个非常重要的特征：孩子的性别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平均来说，男性会比女性更高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我们的数据集中正好有孩子性别这个特征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孩子性别这个特征取值是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表示性别为男，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表示性别为女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在数据科学中，这种以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取值标识类别的变量，称为“哑变量”（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dummy variable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7B962-0654-49E9-AFA4-AC39E8A1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01" y="1484784"/>
            <a:ext cx="6677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宽屏</PresentationFormat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Microsoft YaHei</vt:lpstr>
      <vt:lpstr>Microsoft YaHei</vt:lpstr>
      <vt:lpstr>Arial</vt:lpstr>
      <vt:lpstr>Calibri</vt:lpstr>
      <vt:lpstr>Office 主题</vt:lpstr>
      <vt:lpstr>从Kaggle比赛深入数据科学  ——从线性回归入门数据挖掘竞赛</vt:lpstr>
      <vt:lpstr>1. 线性回归的基本概念</vt:lpstr>
      <vt:lpstr>1. 线性回归的基本概念</vt:lpstr>
      <vt:lpstr>1. 线性回归的基本概念</vt:lpstr>
      <vt:lpstr>2. 线性回归模型的一般表达式</vt:lpstr>
      <vt:lpstr>2. 线性回归模型的一般表达式</vt:lpstr>
      <vt:lpstr>3. 使用Python获得线性回归模型</vt:lpstr>
      <vt:lpstr>3. 使用Python获得线性回归模型</vt:lpstr>
      <vt:lpstr>3. 使用Python获得线性回归模型</vt:lpstr>
      <vt:lpstr>3. 使用Python获得线性回归模型</vt:lpstr>
      <vt:lpstr>4. 回归方程系数的可解释性</vt:lpstr>
      <vt:lpstr>4. 回归方程系数的可解释性</vt:lpstr>
      <vt:lpstr>4. 回归方程系数的可解释性</vt:lpstr>
      <vt:lpstr>5. 回归问题的评价指标</vt:lpstr>
      <vt:lpstr>6. 提交预测结果</vt:lpstr>
      <vt:lpstr>6. 提交预测结果</vt:lpstr>
      <vt:lpstr>6. 提交预测结果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从Kaggle比赛深入数据科学  ——从线性回归入门数据挖掘竞赛</dc:title>
  <dc:creator>Office 365</dc:creator>
  <cp:lastModifiedBy>Office 365</cp:lastModifiedBy>
  <cp:revision>1</cp:revision>
  <dcterms:created xsi:type="dcterms:W3CDTF">2019-08-12T02:49:04Z</dcterms:created>
  <dcterms:modified xsi:type="dcterms:W3CDTF">2019-08-12T02:50:04Z</dcterms:modified>
</cp:coreProperties>
</file>