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C58E-C056-452F-99EC-C180AFADB55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74F9-B488-4D6A-B2BE-A13BB6BD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겉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83" y="6212620"/>
            <a:ext cx="1316942" cy="388499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0" y="2016196"/>
            <a:ext cx="12192000" cy="1325563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1750445" y="3836529"/>
            <a:ext cx="8819584" cy="36684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 algn="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 algn="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299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-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800" y="362534"/>
            <a:ext cx="11889600" cy="369332"/>
          </a:xfrm>
        </p:spPr>
        <p:txBody>
          <a:bodyPr>
            <a:sp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041070" y="4446"/>
            <a:ext cx="145470" cy="286232"/>
          </a:xfrm>
          <a:solidFill>
            <a:srgbClr val="6097C4"/>
          </a:solidFill>
        </p:spPr>
        <p:txBody>
          <a:bodyPr wrap="none" lIns="72000" rIns="72000">
            <a:spAutoFit/>
          </a:bodyPr>
          <a:lstStyle>
            <a:lvl1pPr marL="0" indent="0" algn="r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8" y="-19050"/>
            <a:ext cx="647700" cy="83449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3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공통 아키텍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3582"/>
            <a:ext cx="11887200" cy="647678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60488"/>
            <a:ext cx="8331201" cy="494249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8" y="-19050"/>
            <a:ext cx="647700" cy="83449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66702" y="972758"/>
            <a:ext cx="4638449" cy="286232"/>
          </a:xfrm>
        </p:spPr>
        <p:txBody>
          <a:bodyPr wrap="square" anchor="ctr" anchorCtr="0">
            <a:spAutoFit/>
          </a:bodyPr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8" name="그림 17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978901" y="921223"/>
            <a:ext cx="3042537" cy="39322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Description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8813800" y="921600"/>
            <a:ext cx="0" cy="5400000"/>
          </a:xfrm>
          <a:prstGeom prst="line">
            <a:avLst/>
          </a:prstGeom>
          <a:ln w="12700">
            <a:solidFill>
              <a:srgbClr val="75757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8978901" y="1360489"/>
            <a:ext cx="3042537" cy="4942494"/>
          </a:xfrm>
          <a:ln>
            <a:solidFill>
              <a:srgbClr val="757575"/>
            </a:solidFill>
          </a:ln>
        </p:spPr>
        <p:txBody>
          <a:bodyPr vert="horz" lIns="91440" tIns="144000" rIns="91440" bIns="45720" rtlCol="0">
            <a:normAutofit/>
          </a:bodyPr>
          <a:lstStyle>
            <a:lvl1pPr marL="228600" indent="-228600">
              <a:buFont typeface="+mj-ea"/>
              <a:buAutoNum type="circleNumDbPlain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1pPr>
            <a:lvl2pPr marL="357188" indent="100013" defTabSz="893763">
              <a:buFont typeface="Wingdings" panose="05000000000000000000" pitchFamily="2" charset="2"/>
              <a:buChar char="§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Font typeface="+mj-ea"/>
              <a:buAutoNum type="circleNumDbPlain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Font typeface="+mj-ea"/>
              <a:buAutoNum type="circleNumDbPlain"/>
              <a:defRPr lang="ko-KR" altLang="en-US"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lvl="0" indent="-228600"/>
            <a:r>
              <a:rPr lang="ko-KR" altLang="en-US" dirty="0"/>
              <a:t>마스터 텍스트 스타일을 편집합니다</a:t>
            </a:r>
          </a:p>
          <a:p>
            <a:pPr marL="685800" lvl="1" indent="-228600"/>
            <a:r>
              <a:rPr lang="ko-KR" altLang="en-US" dirty="0"/>
              <a:t>둘째 수준</a:t>
            </a:r>
          </a:p>
          <a:p>
            <a:pPr marL="1143000" lvl="2" indent="-228600"/>
            <a:r>
              <a:rPr lang="ko-KR" altLang="en-US" dirty="0"/>
              <a:t>셋째 수준</a:t>
            </a:r>
            <a:r>
              <a:rPr lang="en-US" altLang="ko-KR" dirty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0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공통 아키텍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3582"/>
            <a:ext cx="11887200" cy="647678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60488"/>
            <a:ext cx="8331201" cy="494249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8" y="-19050"/>
            <a:ext cx="647700" cy="83449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66702" y="972758"/>
            <a:ext cx="4638449" cy="286232"/>
          </a:xfrm>
        </p:spPr>
        <p:txBody>
          <a:bodyPr wrap="square" anchor="ctr" anchorCtr="0">
            <a:spAutoFit/>
          </a:bodyPr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8" name="그림 17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978901" y="921223"/>
            <a:ext cx="3042537" cy="39322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Description</a:t>
            </a:r>
            <a:endParaRPr lang="ko-KR" altLang="en-US" sz="1400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8978901" y="1360489"/>
            <a:ext cx="3042537" cy="4942494"/>
          </a:xfrm>
          <a:ln>
            <a:solidFill>
              <a:srgbClr val="757575"/>
            </a:solidFill>
          </a:ln>
        </p:spPr>
        <p:txBody>
          <a:bodyPr vert="horz" lIns="91440" tIns="144000" rIns="91440" bIns="45720" rtlCol="0">
            <a:normAutofit/>
          </a:bodyPr>
          <a:lstStyle>
            <a:lvl1pPr marL="228600" indent="-228600">
              <a:buFont typeface="+mj-ea"/>
              <a:buAutoNum type="circleNumDbPlain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1pPr>
            <a:lvl2pPr marL="357188" indent="100013" defTabSz="893763">
              <a:buFont typeface="Wingdings" panose="05000000000000000000" pitchFamily="2" charset="2"/>
              <a:buChar char="§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Font typeface="+mj-ea"/>
              <a:buAutoNum type="circleNumDbPlain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Font typeface="+mj-ea"/>
              <a:buAutoNum type="circleNumDbPlain"/>
              <a:defRPr lang="ko-KR" altLang="en-US"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lvl="0" indent="-228600"/>
            <a:r>
              <a:rPr lang="ko-KR" altLang="en-US" dirty="0"/>
              <a:t>마스터 텍스트 스타일을 편집합니다</a:t>
            </a:r>
          </a:p>
          <a:p>
            <a:pPr marL="685800" lvl="1" indent="-228600"/>
            <a:r>
              <a:rPr lang="ko-KR" altLang="en-US" dirty="0"/>
              <a:t>둘째 수준</a:t>
            </a:r>
          </a:p>
          <a:p>
            <a:pPr marL="1143000" lvl="2" indent="-228600"/>
            <a:r>
              <a:rPr lang="ko-KR" altLang="en-US" dirty="0"/>
              <a:t>셋째 수준</a:t>
            </a:r>
            <a:r>
              <a:rPr lang="en-US" altLang="ko-KR" dirty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3582"/>
            <a:ext cx="11887200" cy="647678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60489"/>
            <a:ext cx="11747500" cy="48164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8" y="-19050"/>
            <a:ext cx="647700" cy="83449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66702" y="908125"/>
            <a:ext cx="11785598" cy="415498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400" b="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8" name="그림 17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78D5-EEA2-40B0-B940-BC27C5360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8538A-C05B-4764-8FC3-0FD2C6AAC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D69CA-03ED-46F5-BF88-6FD5D20B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C58E-C056-452F-99EC-C180AFADB55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BA653-F14F-4B0A-B2E1-7A7A7E6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FDDF8-E83D-4BD5-9DD4-DD9CB4B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74F9-B488-4D6A-B2BE-A13BB6BD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5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C58E-C056-452F-99EC-C180AFADB55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74F9-B488-4D6A-B2BE-A13BB6BD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download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fiddl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557767-A04F-A532-002D-7A9E3AE2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Guide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39D71-4CDC-4528-F1A6-48960C21F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4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755C52B-7E1D-4512-53E4-857D1D65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92421"/>
            <a:ext cx="8331200" cy="4478020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1C220DF-75F2-CE41-EB34-70BD46A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Guide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28CAC5-D0E9-9FA2-3FD4-CBD9EF891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Fiddler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B4532D-51CB-5035-7BBD-D73D1F7C1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[Try For Free]</a:t>
            </a:r>
            <a:r>
              <a:rPr lang="en-US" altLang="ko-KR" dirty="0"/>
              <a:t> </a:t>
            </a:r>
            <a:r>
              <a:rPr lang="ko-KR" altLang="en-US" dirty="0"/>
              <a:t>버튼 클릭 후 다운로드 페이지로 이동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149BC8-5714-23A8-BE28-38B2A238B763}"/>
              </a:ext>
            </a:extLst>
          </p:cNvPr>
          <p:cNvSpPr/>
          <p:nvPr/>
        </p:nvSpPr>
        <p:spPr>
          <a:xfrm>
            <a:off x="1812520" y="4536683"/>
            <a:ext cx="1751918" cy="399037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2393107-217E-A3DB-FCF9-A981CBCE85A7}"/>
              </a:ext>
            </a:extLst>
          </p:cNvPr>
          <p:cNvSpPr/>
          <p:nvPr/>
        </p:nvSpPr>
        <p:spPr>
          <a:xfrm>
            <a:off x="1690410" y="4414573"/>
            <a:ext cx="244219" cy="244219"/>
          </a:xfrm>
          <a:prstGeom prst="ellipse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706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5FCF63-41CE-88B8-7302-75C93E88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92421"/>
            <a:ext cx="8331200" cy="4478020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1C220DF-75F2-CE41-EB34-70BD46A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Guide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28CAC5-D0E9-9FA2-3FD4-CBD9EF891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Fiddler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B4532D-51CB-5035-7BBD-D73D1F7C1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프로그램 설치 시 필요한 기분 설문</a:t>
            </a:r>
            <a:br>
              <a:rPr lang="en-US" altLang="ko-KR" dirty="0"/>
            </a:br>
            <a:r>
              <a:rPr lang="ko-KR" altLang="en-US" dirty="0"/>
              <a:t>작성 후 </a:t>
            </a:r>
            <a:r>
              <a:rPr lang="en-US" altLang="ko-KR" b="1" dirty="0"/>
              <a:t>[Download For Windows]</a:t>
            </a:r>
            <a:br>
              <a:rPr lang="en-US" altLang="ko-KR" dirty="0"/>
            </a:br>
            <a:r>
              <a:rPr lang="ko-KR" altLang="en-US" dirty="0"/>
              <a:t>버튼 클릭하여 프로그램 다운로드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15E3B-01F0-C703-81EA-2A89B1643062}"/>
              </a:ext>
            </a:extLst>
          </p:cNvPr>
          <p:cNvSpPr/>
          <p:nvPr/>
        </p:nvSpPr>
        <p:spPr>
          <a:xfrm>
            <a:off x="1959430" y="3761620"/>
            <a:ext cx="1933302" cy="2169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2393107-217E-A3DB-FCF9-A981CBCE85A7}"/>
              </a:ext>
            </a:extLst>
          </p:cNvPr>
          <p:cNvSpPr/>
          <p:nvPr/>
        </p:nvSpPr>
        <p:spPr>
          <a:xfrm>
            <a:off x="1855873" y="3639511"/>
            <a:ext cx="244219" cy="244219"/>
          </a:xfrm>
          <a:prstGeom prst="ellipse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721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557767-A04F-A532-002D-7A9E3AE225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24634"/>
            <a:ext cx="12192000" cy="1325563"/>
          </a:xfrm>
        </p:spPr>
        <p:txBody>
          <a:bodyPr/>
          <a:lstStyle/>
          <a:p>
            <a:pPr algn="ctr"/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FEBC2E6B-5B11-9F26-EB0F-ECDB5E7DCE79}"/>
              </a:ext>
            </a:extLst>
          </p:cNvPr>
          <p:cNvSpPr txBox="1">
            <a:spLocks/>
          </p:cNvSpPr>
          <p:nvPr/>
        </p:nvSpPr>
        <p:spPr>
          <a:xfrm>
            <a:off x="1245326" y="2542903"/>
            <a:ext cx="9701349" cy="3840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ko-KR" sz="2000" dirty="0" err="1"/>
              <a:t>VisualStudio</a:t>
            </a:r>
            <a:r>
              <a:rPr lang="en-US" altLang="ko-KR" sz="2000" dirty="0"/>
              <a:t> 2019 Community</a:t>
            </a:r>
          </a:p>
          <a:p>
            <a:pPr marL="742950" indent="-742950">
              <a:buAutoNum type="arabicPeriod"/>
            </a:pPr>
            <a:endParaRPr lang="en-US" altLang="ko-KR" sz="2000" dirty="0"/>
          </a:p>
          <a:p>
            <a:pPr marL="742950" indent="-742950">
              <a:buAutoNum type="arabicPeriod"/>
            </a:pPr>
            <a:r>
              <a:rPr lang="en-US" altLang="ko-KR" sz="2000" dirty="0"/>
              <a:t>Fiddler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288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557767-A04F-A532-002D-7A9E3AE2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VisualStudio2019 Community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55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ADDF9DC8-AD6E-D5EC-2FE6-5DC1AB89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92421"/>
            <a:ext cx="8331200" cy="4478020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1C220DF-75F2-CE41-EB34-70BD46A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Guide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28CAC5-D0E9-9FA2-3FD4-CBD9EF891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VisualStudio2019 Community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B4532D-51CB-5035-7BBD-D73D1F7C1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https://visualstudio.microsoft.com/ko/downloads/</a:t>
            </a:r>
            <a:r>
              <a:rPr lang="en-US" altLang="ko-KR" dirty="0"/>
              <a:t> </a:t>
            </a:r>
            <a:r>
              <a:rPr lang="ko-KR" altLang="en-US" dirty="0"/>
              <a:t>링크된 페이지 이동 후 하단의 </a:t>
            </a:r>
            <a:r>
              <a:rPr lang="en-US" altLang="ko-KR" b="1" dirty="0"/>
              <a:t>[</a:t>
            </a:r>
            <a:r>
              <a:rPr lang="ko-KR" altLang="en-US" b="1" dirty="0"/>
              <a:t>이전 다운로드</a:t>
            </a:r>
            <a:r>
              <a:rPr lang="en-US" altLang="ko-KR" b="1" dirty="0"/>
              <a:t>]</a:t>
            </a:r>
            <a:r>
              <a:rPr lang="en-US" altLang="ko-KR" dirty="0"/>
              <a:t> </a:t>
            </a:r>
            <a:r>
              <a:rPr lang="ko-KR" altLang="en-US" dirty="0"/>
              <a:t>링크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821590-90AB-500D-2856-1037FFE240A9}"/>
              </a:ext>
            </a:extLst>
          </p:cNvPr>
          <p:cNvSpPr/>
          <p:nvPr/>
        </p:nvSpPr>
        <p:spPr>
          <a:xfrm>
            <a:off x="1662249" y="5144804"/>
            <a:ext cx="575854" cy="175159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27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FC4400-E7CD-3F37-4445-02160E10C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92421"/>
            <a:ext cx="8331200" cy="4478020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1C220DF-75F2-CE41-EB34-70BD46A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Guide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28CAC5-D0E9-9FA2-3FD4-CBD9EF891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VisualStudio2019 Community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B4532D-51CB-5035-7BBD-D73D1F7C1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[2019]</a:t>
            </a:r>
            <a:r>
              <a:rPr lang="en-US" altLang="ko-KR" dirty="0"/>
              <a:t> </a:t>
            </a:r>
            <a:r>
              <a:rPr lang="ko-KR" altLang="en-US" dirty="0"/>
              <a:t>클릭하여 다운로드 목록 확인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다운로드</a:t>
            </a:r>
            <a:r>
              <a:rPr lang="en-US" altLang="ko-KR" b="1" dirty="0"/>
              <a:t>]</a:t>
            </a:r>
            <a:r>
              <a:rPr lang="ko-KR" altLang="en-US" dirty="0"/>
              <a:t> 링크 클릭하여 다운로드 페이지 이동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821590-90AB-500D-2856-1037FFE240A9}"/>
              </a:ext>
            </a:extLst>
          </p:cNvPr>
          <p:cNvSpPr/>
          <p:nvPr/>
        </p:nvSpPr>
        <p:spPr>
          <a:xfrm>
            <a:off x="6172098" y="4218835"/>
            <a:ext cx="475913" cy="233137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407B7-1F3E-5F10-B6F4-EEDDDC1527FB}"/>
              </a:ext>
            </a:extLst>
          </p:cNvPr>
          <p:cNvSpPr/>
          <p:nvPr/>
        </p:nvSpPr>
        <p:spPr>
          <a:xfrm>
            <a:off x="1903177" y="3751813"/>
            <a:ext cx="244219" cy="15923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134E4E-B6E2-8645-6561-0C82BEE52F3F}"/>
              </a:ext>
            </a:extLst>
          </p:cNvPr>
          <p:cNvSpPr/>
          <p:nvPr/>
        </p:nvSpPr>
        <p:spPr>
          <a:xfrm>
            <a:off x="1718985" y="3587211"/>
            <a:ext cx="244219" cy="244219"/>
          </a:xfrm>
          <a:prstGeom prst="ellipse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9F793E-B9F0-E795-1BE4-7BE4B2DA2FE0}"/>
              </a:ext>
            </a:extLst>
          </p:cNvPr>
          <p:cNvSpPr/>
          <p:nvPr/>
        </p:nvSpPr>
        <p:spPr>
          <a:xfrm>
            <a:off x="6016093" y="4054884"/>
            <a:ext cx="244219" cy="244219"/>
          </a:xfrm>
          <a:prstGeom prst="ellipse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351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D9FE570-55FD-7C65-0CF4-DAE632C16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92421"/>
            <a:ext cx="8331200" cy="4478020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1C220DF-75F2-CE41-EB34-70BD46A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Guide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28CAC5-D0E9-9FA2-3FD4-CBD9EF891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VisualStudio2019 Community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B4532D-51CB-5035-7BBD-D73D1F7C1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Visual Studio Community 2019 (version 16.11)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407B7-1F3E-5F10-B6F4-EEDDDC1527FB}"/>
              </a:ext>
            </a:extLst>
          </p:cNvPr>
          <p:cNvSpPr/>
          <p:nvPr/>
        </p:nvSpPr>
        <p:spPr>
          <a:xfrm>
            <a:off x="1963204" y="4552591"/>
            <a:ext cx="6362190" cy="454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1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1C220DF-75F2-CE41-EB34-70BD46A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Guide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28CAC5-D0E9-9FA2-3FD4-CBD9EF891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VisualStudio2019 Community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B4532D-51CB-5035-7BBD-D73D1F7C1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개발 시 필요한 기본 요소 설치</a:t>
            </a:r>
            <a:endParaRPr lang="en-US" altLang="ko-KR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1800F5DF-95B8-3891-4451-A55AD5CC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07" y="1368786"/>
            <a:ext cx="4922081" cy="1420506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D33A02-5E97-CEA5-6822-B557DF8B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6" y="2899088"/>
            <a:ext cx="4922081" cy="19966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763809-5894-A552-9911-148B7CA02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850" y="4384272"/>
            <a:ext cx="4729453" cy="191871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B687E-846F-A436-CC16-87D0C543A9CA}"/>
              </a:ext>
            </a:extLst>
          </p:cNvPr>
          <p:cNvSpPr/>
          <p:nvPr/>
        </p:nvSpPr>
        <p:spPr>
          <a:xfrm>
            <a:off x="459816" y="1491886"/>
            <a:ext cx="2431430" cy="65913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9EDE5D-C3F0-DC91-1135-80BF59DE0654}"/>
              </a:ext>
            </a:extLst>
          </p:cNvPr>
          <p:cNvSpPr/>
          <p:nvPr/>
        </p:nvSpPr>
        <p:spPr>
          <a:xfrm>
            <a:off x="480717" y="3055889"/>
            <a:ext cx="2431430" cy="65913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00848C-FFFA-6BC4-4CC6-6973E84A977F}"/>
              </a:ext>
            </a:extLst>
          </p:cNvPr>
          <p:cNvSpPr/>
          <p:nvPr/>
        </p:nvSpPr>
        <p:spPr>
          <a:xfrm>
            <a:off x="3504850" y="4517514"/>
            <a:ext cx="2320911" cy="117789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4AE6D5-B66D-EE46-6F22-06BE2C625FE3}"/>
              </a:ext>
            </a:extLst>
          </p:cNvPr>
          <p:cNvSpPr/>
          <p:nvPr/>
        </p:nvSpPr>
        <p:spPr>
          <a:xfrm>
            <a:off x="5882177" y="5643852"/>
            <a:ext cx="2336556" cy="65913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98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557767-A04F-A532-002D-7A9E3AE2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Fiddler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91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324CD1-6EAB-F576-C895-172E45CB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92421"/>
            <a:ext cx="8331200" cy="4478020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1C220DF-75F2-CE41-EB34-70BD46A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Guide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28CAC5-D0E9-9FA2-3FD4-CBD9EF891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Fiddler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B4532D-51CB-5035-7BBD-D73D1F7C1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https://www.telerik.com/fiddler</a:t>
            </a:r>
            <a:br>
              <a:rPr lang="en-US" altLang="ko-KR" dirty="0"/>
            </a:br>
            <a:r>
              <a:rPr lang="ko-KR" altLang="en-US" dirty="0"/>
              <a:t>사이트 접속 후 </a:t>
            </a:r>
            <a:r>
              <a:rPr lang="en-US" altLang="ko-KR" b="1" dirty="0"/>
              <a:t>[Fiddler Classic]</a:t>
            </a:r>
            <a:r>
              <a:rPr lang="en-US" altLang="ko-KR" dirty="0"/>
              <a:t> </a:t>
            </a:r>
            <a:r>
              <a:rPr lang="ko-KR" altLang="en-US" dirty="0"/>
              <a:t>다운로드 링크 클릭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149BC8-5714-23A8-BE28-38B2A238B763}"/>
              </a:ext>
            </a:extLst>
          </p:cNvPr>
          <p:cNvSpPr/>
          <p:nvPr/>
        </p:nvSpPr>
        <p:spPr>
          <a:xfrm>
            <a:off x="4532232" y="2723261"/>
            <a:ext cx="901917" cy="15980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60414"/>
      </p:ext>
    </p:extLst>
  </p:cSld>
  <p:clrMapOvr>
    <a:masterClrMapping/>
  </p:clrMapOvr>
</p:sld>
</file>

<file path=ppt/theme/theme1.xml><?xml version="1.0" encoding="utf-8"?>
<a:theme xmlns:a="http://schemas.openxmlformats.org/drawingml/2006/main" name="Mosti01">
  <a:themeElements>
    <a:clrScheme name="모스티">
      <a:dk1>
        <a:srgbClr val="0C0C0C"/>
      </a:dk1>
      <a:lt1>
        <a:srgbClr val="FFFFFF"/>
      </a:lt1>
      <a:dk2>
        <a:srgbClr val="7F7F7F"/>
      </a:dk2>
      <a:lt2>
        <a:srgbClr val="FFFFFF"/>
      </a:lt2>
      <a:accent1>
        <a:srgbClr val="D6213F"/>
      </a:accent1>
      <a:accent2>
        <a:srgbClr val="FFC000"/>
      </a:accent2>
      <a:accent3>
        <a:srgbClr val="2F5597"/>
      </a:accent3>
      <a:accent4>
        <a:srgbClr val="7F7F7F"/>
      </a:accent4>
      <a:accent5>
        <a:srgbClr val="0C0C0C"/>
      </a:accent5>
      <a:accent6>
        <a:srgbClr val="70AD47"/>
      </a:accent6>
      <a:hlink>
        <a:srgbClr val="00B0F0"/>
      </a:hlink>
      <a:folHlink>
        <a:srgbClr val="00206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7F7F"/>
        </a:soli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osti01" id="{B98B1925-CFBD-489A-BCDA-60BD8196314D}" vid="{01E81803-3D5F-4B42-8B38-D46EBBA81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Mosti01</Template>
  <TotalTime>31</TotalTime>
  <Words>164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Mosti01</vt:lpstr>
      <vt:lpstr>개발도구 설치 Guide</vt:lpstr>
      <vt:lpstr>목차</vt:lpstr>
      <vt:lpstr>VisualStudio2019 Community</vt:lpstr>
      <vt:lpstr>개발도구 설치 Guide</vt:lpstr>
      <vt:lpstr>개발도구 설치 Guide</vt:lpstr>
      <vt:lpstr>개발도구 설치 Guide</vt:lpstr>
      <vt:lpstr>개발도구 설치 Guide</vt:lpstr>
      <vt:lpstr>Fiddler</vt:lpstr>
      <vt:lpstr>개발도구 설치 Guide</vt:lpstr>
      <vt:lpstr>개발도구 설치 Guide</vt:lpstr>
      <vt:lpstr>개발도구 설치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개발도구 설치 Guide</dc:title>
  <dc:creator>장영우</dc:creator>
  <cp:lastModifiedBy>장영우</cp:lastModifiedBy>
  <cp:revision>1</cp:revision>
  <dcterms:created xsi:type="dcterms:W3CDTF">2022-09-01T06:05:20Z</dcterms:created>
  <dcterms:modified xsi:type="dcterms:W3CDTF">2022-09-01T06:36:54Z</dcterms:modified>
</cp:coreProperties>
</file>