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6789E-AE58-4C41-B9D2-9F861EF4C36B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9A8AF-179B-41D1-9581-FAA0179C2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0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겉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783" y="6212620"/>
            <a:ext cx="1316942" cy="388499"/>
          </a:xfrm>
          <a:prstGeom prst="rect">
            <a:avLst/>
          </a:prstGeom>
        </p:spPr>
      </p:pic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0" y="2016196"/>
            <a:ext cx="12192000" cy="1325563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0"/>
          </p:nvPr>
        </p:nvSpPr>
        <p:spPr>
          <a:xfrm>
            <a:off x="1750445" y="3836529"/>
            <a:ext cx="8819584" cy="366848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r">
              <a:buFontTx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r">
              <a:buFontTx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 algn="r">
              <a:buFontTx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 algn="r">
              <a:buFontTx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02993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본문-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8800" y="362534"/>
            <a:ext cx="11889600" cy="369332"/>
          </a:xfrm>
        </p:spPr>
        <p:txBody>
          <a:bodyPr>
            <a:spAutoFit/>
          </a:bodyPr>
          <a:lstStyle>
            <a:lvl1pPr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12041070" y="4446"/>
            <a:ext cx="145470" cy="286232"/>
          </a:xfrm>
          <a:solidFill>
            <a:srgbClr val="6097C4"/>
          </a:solidFill>
        </p:spPr>
        <p:txBody>
          <a:bodyPr wrap="none" lIns="72000" rIns="72000">
            <a:spAutoFit/>
          </a:bodyPr>
          <a:lstStyle>
            <a:lvl1pPr marL="0" indent="0" algn="r">
              <a:buFontTx/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98" y="-19050"/>
            <a:ext cx="647700" cy="834492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139700" y="847725"/>
            <a:ext cx="119126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39700" y="6372225"/>
            <a:ext cx="119126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 preferRelativeResize="0"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2388" y="6480638"/>
            <a:ext cx="899489" cy="26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150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공통 아키텍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223582"/>
            <a:ext cx="11887200" cy="647678"/>
          </a:xfrm>
        </p:spPr>
        <p:txBody>
          <a:bodyPr>
            <a:normAutofit/>
          </a:bodyPr>
          <a:lstStyle>
            <a:lvl1pPr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60488"/>
            <a:ext cx="8331201" cy="4942493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2">
                    <a:lumMod val="25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bg2">
                    <a:lumMod val="25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bg2">
                    <a:lumMod val="25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98" y="-19050"/>
            <a:ext cx="647700" cy="834492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39700" y="847725"/>
            <a:ext cx="119126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39700" y="6372225"/>
            <a:ext cx="119126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>
          <a:xfrm>
            <a:off x="266702" y="972758"/>
            <a:ext cx="4638449" cy="286232"/>
          </a:xfrm>
        </p:spPr>
        <p:txBody>
          <a:bodyPr wrap="square" anchor="ctr" anchorCtr="0">
            <a:spAutoFit/>
          </a:bodyPr>
          <a:lstStyle>
            <a:lvl1pPr marL="0" indent="0">
              <a:buFontTx/>
              <a:buNone/>
              <a:defRPr sz="1400" b="1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pic>
        <p:nvPicPr>
          <p:cNvPr id="18" name="그림 17"/>
          <p:cNvPicPr preferRelativeResize="0"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2388" y="6480638"/>
            <a:ext cx="899489" cy="26535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8978901" y="921223"/>
            <a:ext cx="3042537" cy="393227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Description</a:t>
            </a:r>
            <a:endParaRPr lang="ko-KR" altLang="en-US" sz="14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8813800" y="921600"/>
            <a:ext cx="0" cy="5400000"/>
          </a:xfrm>
          <a:prstGeom prst="line">
            <a:avLst/>
          </a:prstGeom>
          <a:ln w="12700">
            <a:solidFill>
              <a:srgbClr val="757575"/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8978901" y="1360489"/>
            <a:ext cx="3042537" cy="4942494"/>
          </a:xfrm>
          <a:ln>
            <a:solidFill>
              <a:srgbClr val="757575"/>
            </a:solidFill>
          </a:ln>
        </p:spPr>
        <p:txBody>
          <a:bodyPr vert="horz" lIns="91440" tIns="144000" rIns="91440" bIns="45720" rtlCol="0">
            <a:normAutofit/>
          </a:bodyPr>
          <a:lstStyle>
            <a:lvl1pPr marL="228600" indent="-228600">
              <a:buFont typeface="+mj-ea"/>
              <a:buAutoNum type="circleNumDbPlain"/>
              <a:defRPr lang="ko-KR" altLang="en-US" sz="1200" smtClean="0">
                <a:solidFill>
                  <a:schemeClr val="bg2">
                    <a:lumMod val="25000"/>
                  </a:schemeClr>
                </a:solidFill>
              </a:defRPr>
            </a:lvl1pPr>
            <a:lvl2pPr marL="357188" indent="100013" defTabSz="893763">
              <a:buFont typeface="Wingdings" panose="05000000000000000000" pitchFamily="2" charset="2"/>
              <a:buChar char="§"/>
              <a:defRPr lang="ko-KR" altLang="en-US" sz="1200" smtClean="0">
                <a:solidFill>
                  <a:schemeClr val="bg2">
                    <a:lumMod val="25000"/>
                  </a:schemeClr>
                </a:solidFill>
              </a:defRPr>
            </a:lvl2pPr>
            <a:lvl3pPr marL="1143000" indent="-228600">
              <a:buFont typeface="Wingdings" panose="05000000000000000000" pitchFamily="2" charset="2"/>
              <a:buChar char="ü"/>
              <a:defRPr lang="ko-KR" altLang="en-US" sz="1200" smtClean="0">
                <a:solidFill>
                  <a:schemeClr val="bg2">
                    <a:lumMod val="25000"/>
                  </a:schemeClr>
                </a:solidFill>
              </a:defRPr>
            </a:lvl3pPr>
            <a:lvl4pPr marL="1600200" indent="-228600">
              <a:buFont typeface="+mj-ea"/>
              <a:buAutoNum type="circleNumDbPlain"/>
              <a:defRPr lang="ko-KR" altLang="en-US" sz="1200" smtClean="0">
                <a:solidFill>
                  <a:schemeClr val="bg2">
                    <a:lumMod val="25000"/>
                  </a:schemeClr>
                </a:solidFill>
              </a:defRPr>
            </a:lvl4pPr>
            <a:lvl5pPr marL="2057400" indent="-228600">
              <a:buFont typeface="+mj-ea"/>
              <a:buAutoNum type="circleNumDbPlain"/>
              <a:defRPr lang="ko-KR" altLang="en-US" sz="12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lvl="0" indent="-228600"/>
            <a:r>
              <a:rPr lang="ko-KR" altLang="en-US" dirty="0"/>
              <a:t>마스터 텍스트 스타일을 편집합니다</a:t>
            </a:r>
          </a:p>
          <a:p>
            <a:pPr marL="685800" lvl="1" indent="-228600"/>
            <a:r>
              <a:rPr lang="ko-KR" altLang="en-US" dirty="0"/>
              <a:t>둘째 수준</a:t>
            </a:r>
          </a:p>
          <a:p>
            <a:pPr marL="1143000" lvl="2" indent="-228600"/>
            <a:r>
              <a:rPr lang="ko-KR" altLang="en-US" dirty="0"/>
              <a:t>셋째 수준</a:t>
            </a:r>
            <a:r>
              <a:rPr lang="en-US" altLang="ko-KR" dirty="0"/>
              <a:t>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9373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공통 아키텍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223582"/>
            <a:ext cx="11887200" cy="647678"/>
          </a:xfrm>
        </p:spPr>
        <p:txBody>
          <a:bodyPr>
            <a:normAutofit/>
          </a:bodyPr>
          <a:lstStyle>
            <a:lvl1pPr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60488"/>
            <a:ext cx="8331201" cy="4942493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2">
                    <a:lumMod val="25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bg2">
                    <a:lumMod val="25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bg2">
                    <a:lumMod val="25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98" y="-19050"/>
            <a:ext cx="647700" cy="834492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39700" y="847725"/>
            <a:ext cx="119126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39700" y="6372225"/>
            <a:ext cx="119126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>
          <a:xfrm>
            <a:off x="266702" y="972758"/>
            <a:ext cx="4638449" cy="286232"/>
          </a:xfrm>
        </p:spPr>
        <p:txBody>
          <a:bodyPr wrap="square" anchor="ctr" anchorCtr="0">
            <a:spAutoFit/>
          </a:bodyPr>
          <a:lstStyle>
            <a:lvl1pPr marL="0" indent="0">
              <a:buFontTx/>
              <a:buNone/>
              <a:defRPr sz="1400" b="1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pic>
        <p:nvPicPr>
          <p:cNvPr id="18" name="그림 17"/>
          <p:cNvPicPr preferRelativeResize="0"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2388" y="6480638"/>
            <a:ext cx="899489" cy="26535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8978901" y="921223"/>
            <a:ext cx="3042537" cy="393227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Description</a:t>
            </a:r>
            <a:endParaRPr lang="ko-KR" altLang="en-US" sz="1400" dirty="0"/>
          </a:p>
        </p:txBody>
      </p:sp>
      <p:sp>
        <p:nvSpPr>
          <p:cNvPr id="20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8978901" y="1360489"/>
            <a:ext cx="3042537" cy="4942494"/>
          </a:xfrm>
          <a:ln>
            <a:solidFill>
              <a:srgbClr val="757575"/>
            </a:solidFill>
          </a:ln>
        </p:spPr>
        <p:txBody>
          <a:bodyPr vert="horz" lIns="91440" tIns="144000" rIns="91440" bIns="45720" rtlCol="0">
            <a:normAutofit/>
          </a:bodyPr>
          <a:lstStyle>
            <a:lvl1pPr marL="228600" indent="-228600">
              <a:buFont typeface="+mj-ea"/>
              <a:buAutoNum type="circleNumDbPlain"/>
              <a:defRPr lang="ko-KR" altLang="en-US" sz="1200" smtClean="0">
                <a:solidFill>
                  <a:schemeClr val="bg2">
                    <a:lumMod val="25000"/>
                  </a:schemeClr>
                </a:solidFill>
              </a:defRPr>
            </a:lvl1pPr>
            <a:lvl2pPr marL="357188" indent="100013" defTabSz="893763">
              <a:buFont typeface="Wingdings" panose="05000000000000000000" pitchFamily="2" charset="2"/>
              <a:buChar char="§"/>
              <a:defRPr lang="ko-KR" altLang="en-US" sz="1200" smtClean="0">
                <a:solidFill>
                  <a:schemeClr val="bg2">
                    <a:lumMod val="25000"/>
                  </a:schemeClr>
                </a:solidFill>
              </a:defRPr>
            </a:lvl2pPr>
            <a:lvl3pPr marL="1143000" indent="-228600">
              <a:buFont typeface="Wingdings" panose="05000000000000000000" pitchFamily="2" charset="2"/>
              <a:buChar char="ü"/>
              <a:defRPr lang="ko-KR" altLang="en-US" sz="1200" smtClean="0">
                <a:solidFill>
                  <a:schemeClr val="bg2">
                    <a:lumMod val="25000"/>
                  </a:schemeClr>
                </a:solidFill>
              </a:defRPr>
            </a:lvl3pPr>
            <a:lvl4pPr marL="1600200" indent="-228600">
              <a:buFont typeface="+mj-ea"/>
              <a:buAutoNum type="circleNumDbPlain"/>
              <a:defRPr lang="ko-KR" altLang="en-US" sz="1200" smtClean="0">
                <a:solidFill>
                  <a:schemeClr val="bg2">
                    <a:lumMod val="25000"/>
                  </a:schemeClr>
                </a:solidFill>
              </a:defRPr>
            </a:lvl4pPr>
            <a:lvl5pPr marL="2057400" indent="-228600">
              <a:buFont typeface="+mj-ea"/>
              <a:buAutoNum type="circleNumDbPlain"/>
              <a:defRPr lang="ko-KR" altLang="en-US" sz="12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marL="228600" lvl="0" indent="-228600"/>
            <a:r>
              <a:rPr lang="ko-KR" altLang="en-US" dirty="0"/>
              <a:t>마스터 텍스트 스타일을 편집합니다</a:t>
            </a:r>
          </a:p>
          <a:p>
            <a:pPr marL="685800" lvl="1" indent="-228600"/>
            <a:r>
              <a:rPr lang="ko-KR" altLang="en-US" dirty="0"/>
              <a:t>둘째 수준</a:t>
            </a:r>
          </a:p>
          <a:p>
            <a:pPr marL="1143000" lvl="2" indent="-228600"/>
            <a:r>
              <a:rPr lang="ko-KR" altLang="en-US" dirty="0"/>
              <a:t>셋째 수준</a:t>
            </a:r>
            <a:r>
              <a:rPr lang="en-US" altLang="ko-KR" dirty="0"/>
              <a:t>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3712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223582"/>
            <a:ext cx="11887200" cy="647678"/>
          </a:xfrm>
        </p:spPr>
        <p:txBody>
          <a:bodyPr>
            <a:normAutofit/>
          </a:bodyPr>
          <a:lstStyle>
            <a:lvl1pPr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60489"/>
            <a:ext cx="11747500" cy="481647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bg2">
                    <a:lumMod val="25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bg2">
                    <a:lumMod val="25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bg2">
                    <a:lumMod val="25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98" y="-19050"/>
            <a:ext cx="647700" cy="834492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39700" y="847725"/>
            <a:ext cx="119126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39700" y="6372225"/>
            <a:ext cx="119126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>
          <a:xfrm>
            <a:off x="266702" y="908125"/>
            <a:ext cx="11785598" cy="415498"/>
          </a:xfrm>
        </p:spPr>
        <p:txBody>
          <a:bodyPr wrap="square" anchor="ctr" anchorCtr="0">
            <a:spAutoFit/>
          </a:bodyPr>
          <a:lstStyle>
            <a:lvl1pPr marL="0" indent="0">
              <a:lnSpc>
                <a:spcPct val="150000"/>
              </a:lnSpc>
              <a:buFontTx/>
              <a:buNone/>
              <a:defRPr sz="1400" b="1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pic>
        <p:nvPicPr>
          <p:cNvPr id="18" name="그림 17"/>
          <p:cNvPicPr preferRelativeResize="0"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2388" y="6480638"/>
            <a:ext cx="899489" cy="26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72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본문-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8800" y="362534"/>
            <a:ext cx="11889600" cy="369332"/>
          </a:xfrm>
        </p:spPr>
        <p:txBody>
          <a:bodyPr>
            <a:spAutoFit/>
          </a:bodyPr>
          <a:lstStyle>
            <a:lvl1pPr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39700" y="847725"/>
            <a:ext cx="119126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39700" y="6372225"/>
            <a:ext cx="119126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2388" y="6480638"/>
            <a:ext cx="899489" cy="26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962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678D5-EEA2-40B0-B940-BC27C5360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88538A-C05B-4764-8FC3-0FD2C6AAC2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CD69CA-03ED-46F5-BF88-6FD5D20B7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6789E-AE58-4C41-B9D2-9F861EF4C36B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FBA653-F14F-4B0A-B2E1-7A7A7E677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2FDDF8-E83D-4BD5-9DD4-DD9CB4BA7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9A8AF-179B-41D1-9581-FAA0179C2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233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6789E-AE58-4C41-B9D2-9F861EF4C36B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9A8AF-179B-41D1-9581-FAA0179C2F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379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E8EAFC25-AB69-469C-8451-CAEC7E1C5F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MS SQL Server 2019 </a:t>
            </a:r>
            <a:r>
              <a:rPr lang="ko-KR" altLang="en-US" dirty="0"/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2665865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9973F0-0B3D-4E45-B84B-2DAC6C6C8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8EE49C9-9496-4002-AEA7-FA06E6C16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5996" y="1360488"/>
            <a:ext cx="6548807" cy="4941887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87EB63-B1DB-42F3-A70F-5C8CA81C12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E84FE3-C30F-4C3A-A7B9-5BD176A984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서버 구성 시 변경사항이 없는 경우 다음버튼을 클릭하여 설치를 이어서 진행합니다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180421-C7F2-4813-8EE0-FAEEB5B0EFAD}"/>
              </a:ext>
            </a:extLst>
          </p:cNvPr>
          <p:cNvSpPr/>
          <p:nvPr/>
        </p:nvSpPr>
        <p:spPr>
          <a:xfrm>
            <a:off x="6135115" y="5941113"/>
            <a:ext cx="704745" cy="270348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FB4066C-C548-49C2-BA06-4F19A4062658}"/>
              </a:ext>
            </a:extLst>
          </p:cNvPr>
          <p:cNvSpPr/>
          <p:nvPr/>
        </p:nvSpPr>
        <p:spPr>
          <a:xfrm>
            <a:off x="5924068" y="5740404"/>
            <a:ext cx="286232" cy="28623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6844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69CE8-9E05-4FA0-A120-F6151886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E4DCF2D-D614-4C24-9DDD-038875E80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1338" y="1360488"/>
            <a:ext cx="6538124" cy="4941887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772041-A5A1-40DA-BEB0-4BD323673B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378E1-0D61-4975-8117-1EB9A620A5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데이터베이스 엔진 구성 시 인증모드는 혼합모드로 설정합니다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sa</a:t>
            </a:r>
            <a:r>
              <a:rPr lang="en-US" altLang="ko-KR" dirty="0"/>
              <a:t> </a:t>
            </a:r>
            <a:r>
              <a:rPr lang="ko-KR" altLang="en-US" dirty="0"/>
              <a:t>계정에 대한 암호를 지정합니다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SQL Server </a:t>
            </a:r>
            <a:r>
              <a:rPr lang="ko-KR" altLang="en-US" dirty="0"/>
              <a:t>관리자에 대하여 현재사용자를 추가합니다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 버튼을 클릭하여 설치를 이어서 진행합니다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6FDB25-7C53-463A-AE2F-4CB25719A2A4}"/>
              </a:ext>
            </a:extLst>
          </p:cNvPr>
          <p:cNvSpPr/>
          <p:nvPr/>
        </p:nvSpPr>
        <p:spPr>
          <a:xfrm>
            <a:off x="3289883" y="3332378"/>
            <a:ext cx="2481744" cy="228657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798905-DFD9-4ECB-A3F3-2932FC0D2DE1}"/>
              </a:ext>
            </a:extLst>
          </p:cNvPr>
          <p:cNvSpPr/>
          <p:nvPr/>
        </p:nvSpPr>
        <p:spPr>
          <a:xfrm>
            <a:off x="3289883" y="3624044"/>
            <a:ext cx="4243431" cy="71306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45D6B3-DCAC-40EF-B6A3-795BF9B152DB}"/>
              </a:ext>
            </a:extLst>
          </p:cNvPr>
          <p:cNvSpPr/>
          <p:nvPr/>
        </p:nvSpPr>
        <p:spPr>
          <a:xfrm>
            <a:off x="3358393" y="5398774"/>
            <a:ext cx="1037438" cy="251523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0774B4F-7D8B-4C68-A8D5-6FB7FEE6BF2A}"/>
              </a:ext>
            </a:extLst>
          </p:cNvPr>
          <p:cNvSpPr/>
          <p:nvPr/>
        </p:nvSpPr>
        <p:spPr>
          <a:xfrm>
            <a:off x="3072161" y="3087764"/>
            <a:ext cx="286232" cy="28623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0582917-27AD-4CB7-8389-ABF078540ABF}"/>
              </a:ext>
            </a:extLst>
          </p:cNvPr>
          <p:cNvSpPr/>
          <p:nvPr/>
        </p:nvSpPr>
        <p:spPr>
          <a:xfrm>
            <a:off x="3198499" y="5204876"/>
            <a:ext cx="286232" cy="28623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383F03E-FB86-4C09-9E41-C144ACE7C306}"/>
              </a:ext>
            </a:extLst>
          </p:cNvPr>
          <p:cNvSpPr/>
          <p:nvPr/>
        </p:nvSpPr>
        <p:spPr>
          <a:xfrm>
            <a:off x="3083735" y="3493397"/>
            <a:ext cx="286232" cy="28623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D24A95C-F447-4FFC-A8E2-CF8EE0103BBC}"/>
              </a:ext>
            </a:extLst>
          </p:cNvPr>
          <p:cNvSpPr/>
          <p:nvPr/>
        </p:nvSpPr>
        <p:spPr>
          <a:xfrm>
            <a:off x="6142981" y="5920290"/>
            <a:ext cx="708584" cy="251523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65BA040-2C2D-4043-B489-3166FEB4CFE1}"/>
              </a:ext>
            </a:extLst>
          </p:cNvPr>
          <p:cNvSpPr/>
          <p:nvPr/>
        </p:nvSpPr>
        <p:spPr>
          <a:xfrm>
            <a:off x="5936106" y="5726392"/>
            <a:ext cx="286232" cy="28623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8505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36E27-4616-424F-81C2-28DAF1DFA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4FFD66F-53F7-4BB7-8FE5-D0574CD37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2038" y="1360488"/>
            <a:ext cx="6556723" cy="4941887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C5531D-9201-4729-A96E-69DEDAC2649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670244-D3ED-411D-915F-473B41FDAA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Analysis Service </a:t>
            </a:r>
            <a:r>
              <a:rPr lang="ko-KR" altLang="en-US" dirty="0"/>
              <a:t>구성 시 현재사용자에 대하여 권한을 부여합니다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다음버튼을 클릭하여 설치를 이어서 진행합니다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0C22D0-8C3C-40C8-91CB-FAC141939FFF}"/>
              </a:ext>
            </a:extLst>
          </p:cNvPr>
          <p:cNvSpPr/>
          <p:nvPr/>
        </p:nvSpPr>
        <p:spPr>
          <a:xfrm>
            <a:off x="3358551" y="5438789"/>
            <a:ext cx="1052502" cy="228657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1DD91EF-0F7D-47FC-86FD-C08E26863FCE}"/>
              </a:ext>
            </a:extLst>
          </p:cNvPr>
          <p:cNvSpPr/>
          <p:nvPr/>
        </p:nvSpPr>
        <p:spPr>
          <a:xfrm>
            <a:off x="3215435" y="5244924"/>
            <a:ext cx="286232" cy="28623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D2607B-90F1-41A3-AEC2-5265F30BC974}"/>
              </a:ext>
            </a:extLst>
          </p:cNvPr>
          <p:cNvSpPr/>
          <p:nvPr/>
        </p:nvSpPr>
        <p:spPr>
          <a:xfrm>
            <a:off x="6143813" y="5968693"/>
            <a:ext cx="718873" cy="228657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9CA531D-B177-4A07-ACDC-A3BBFAB52384}"/>
              </a:ext>
            </a:extLst>
          </p:cNvPr>
          <p:cNvSpPr/>
          <p:nvPr/>
        </p:nvSpPr>
        <p:spPr>
          <a:xfrm>
            <a:off x="5924068" y="5774828"/>
            <a:ext cx="286232" cy="28623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2186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B9F63-2CD0-4AF6-87F2-0F4FA727F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29A274E-BF1F-43FD-BB56-52C0053F0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0710" y="1360488"/>
            <a:ext cx="6559380" cy="4941887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3AED3E-FA7A-4134-8F8A-25068CF2261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35CDB9-DAE1-4737-9774-47876CF8C7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기본 상태에서 다음버튼을 클릭하여 설치를 이어서 진행합니다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1C368C3-400A-4C27-8A68-9EC267C64E6E}"/>
              </a:ext>
            </a:extLst>
          </p:cNvPr>
          <p:cNvSpPr/>
          <p:nvPr/>
        </p:nvSpPr>
        <p:spPr>
          <a:xfrm>
            <a:off x="6135115" y="5941113"/>
            <a:ext cx="704745" cy="270348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1B46F50-AEC6-478A-B606-4CA47F3B894B}"/>
              </a:ext>
            </a:extLst>
          </p:cNvPr>
          <p:cNvSpPr/>
          <p:nvPr/>
        </p:nvSpPr>
        <p:spPr>
          <a:xfrm>
            <a:off x="5924068" y="5774828"/>
            <a:ext cx="286232" cy="28623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2479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EF68B-C217-4FCD-83F6-AA6F6C28D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9D082943-1D91-42C9-97A3-2B5ECFAACE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769" y="1360488"/>
            <a:ext cx="6535261" cy="4941887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E9EAA7-94AA-4205-A70E-50B99D5626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EE7D54-5F6A-415A-9985-F202403810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기본 상태에서 다음버튼을 클릭하여 설치를 이어서 진행합니다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F2F8A9-3DC4-4EA9-84C9-92D8F2993CCE}"/>
              </a:ext>
            </a:extLst>
          </p:cNvPr>
          <p:cNvSpPr/>
          <p:nvPr/>
        </p:nvSpPr>
        <p:spPr>
          <a:xfrm>
            <a:off x="6135115" y="5941113"/>
            <a:ext cx="704745" cy="270348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F07B58E-C225-4D3E-8CFF-6247B575F492}"/>
              </a:ext>
            </a:extLst>
          </p:cNvPr>
          <p:cNvSpPr/>
          <p:nvPr/>
        </p:nvSpPr>
        <p:spPr>
          <a:xfrm>
            <a:off x="5924068" y="5774828"/>
            <a:ext cx="286232" cy="28623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3774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21CCEB-0218-424A-802B-8E829DFB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A4ABC38-C1E3-43AB-817D-9E000B7B3C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662" y="1360488"/>
            <a:ext cx="6527476" cy="4941887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25D4DC-A8B0-49D2-899E-F12C005CC6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B75782-0B48-4783-BF80-CBCC314258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기본 상태에서 다음버튼을 클릭하여 설치를 이어서 진행합니다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6AF201-6BF5-4371-894B-183B4F4DC482}"/>
              </a:ext>
            </a:extLst>
          </p:cNvPr>
          <p:cNvSpPr/>
          <p:nvPr/>
        </p:nvSpPr>
        <p:spPr>
          <a:xfrm>
            <a:off x="6135115" y="5941113"/>
            <a:ext cx="704745" cy="270348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4675682-B8FD-4E11-BED7-855E2F59484F}"/>
              </a:ext>
            </a:extLst>
          </p:cNvPr>
          <p:cNvSpPr/>
          <p:nvPr/>
        </p:nvSpPr>
        <p:spPr>
          <a:xfrm>
            <a:off x="5924068" y="5774828"/>
            <a:ext cx="286232" cy="28623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200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F5880-F80F-4060-B4AF-236835C15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C1991A2-EDD7-4F89-9B92-9FE38A6113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6593" y="1360488"/>
            <a:ext cx="6567614" cy="4941887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3924A1-F01C-49D6-B20C-5FBB49A0836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981B6B-6C05-4217-90B6-F94EC629C1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기본 상태에서 다음버튼을 클릭하여 설치를 이어서 진행합니다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6443F6C-AE88-4E9C-B596-A7E3183C1526}"/>
              </a:ext>
            </a:extLst>
          </p:cNvPr>
          <p:cNvSpPr/>
          <p:nvPr/>
        </p:nvSpPr>
        <p:spPr>
          <a:xfrm>
            <a:off x="6135115" y="5941113"/>
            <a:ext cx="704745" cy="270348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F057A1E-CD0C-4FD4-9F8B-6345730188CD}"/>
              </a:ext>
            </a:extLst>
          </p:cNvPr>
          <p:cNvSpPr/>
          <p:nvPr/>
        </p:nvSpPr>
        <p:spPr>
          <a:xfrm>
            <a:off x="5924068" y="5774828"/>
            <a:ext cx="286232" cy="28623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3302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A893B2-2893-46B4-8F0B-39B3BCBD8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2049B46-FE32-4DAE-B12D-791374311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725" y="1360488"/>
            <a:ext cx="6543350" cy="4941887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B406D8-260B-4C98-8A3B-AB0AAC6E05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F75196-2263-407E-9F1F-0FB414F8D1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설치버튼을 클릭하여 설치를 진행합니다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EDFDAB8-D938-41A2-B63D-6E809775FE31}"/>
              </a:ext>
            </a:extLst>
          </p:cNvPr>
          <p:cNvSpPr/>
          <p:nvPr/>
        </p:nvSpPr>
        <p:spPr>
          <a:xfrm>
            <a:off x="6135115" y="5941113"/>
            <a:ext cx="704745" cy="270348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2FC3E21-DB56-40E4-88E2-943976D35FF4}"/>
              </a:ext>
            </a:extLst>
          </p:cNvPr>
          <p:cNvSpPr/>
          <p:nvPr/>
        </p:nvSpPr>
        <p:spPr>
          <a:xfrm>
            <a:off x="5924068" y="5774828"/>
            <a:ext cx="286232" cy="28623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592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7">
            <a:extLst>
              <a:ext uri="{FF2B5EF4-FFF2-40B4-BE49-F238E27FC236}">
                <a16:creationId xmlns:a16="http://schemas.microsoft.com/office/drawing/2014/main" id="{2467399E-7954-46AC-B25F-E82DBD85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2" name="내용 개체 틀 21">
            <a:extLst>
              <a:ext uri="{FF2B5EF4-FFF2-40B4-BE49-F238E27FC236}">
                <a16:creationId xmlns:a16="http://schemas.microsoft.com/office/drawing/2014/main" id="{1B7F7FF6-F2A1-426D-8D93-F9C0860F9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6977" y="1360488"/>
            <a:ext cx="6566846" cy="4941887"/>
          </a:xfrm>
          <a:prstGeom prst="rect">
            <a:avLst/>
          </a:prstGeom>
        </p:spPr>
      </p:pic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93FB00B2-E3C4-4C57-9069-C3B7CB6277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E6A4C1D9-D386-4C90-809B-AEA150FF6A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새 </a:t>
            </a:r>
            <a:r>
              <a:rPr lang="en-US" altLang="ko-KR" dirty="0"/>
              <a:t>SQL Server </a:t>
            </a:r>
            <a:r>
              <a:rPr lang="ko-KR" altLang="en-US" dirty="0"/>
              <a:t>독립 실행형 설치 또는 기존 설치에 기능 추가를 클릭하여 설치구성을 시작합니다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2E1A000-1C13-4414-9A44-FC4B6FF95DC8}"/>
              </a:ext>
            </a:extLst>
          </p:cNvPr>
          <p:cNvSpPr/>
          <p:nvPr/>
        </p:nvSpPr>
        <p:spPr>
          <a:xfrm>
            <a:off x="1283516" y="1904301"/>
            <a:ext cx="327170" cy="21811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AEACD56-E423-4641-8761-30D6F2300F4B}"/>
              </a:ext>
            </a:extLst>
          </p:cNvPr>
          <p:cNvSpPr/>
          <p:nvPr/>
        </p:nvSpPr>
        <p:spPr>
          <a:xfrm>
            <a:off x="3289882" y="1661020"/>
            <a:ext cx="4243431" cy="53689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74E2795-87BD-40D0-AF77-024E58D7C7AB}"/>
              </a:ext>
            </a:extLst>
          </p:cNvPr>
          <p:cNvSpPr/>
          <p:nvPr/>
        </p:nvSpPr>
        <p:spPr>
          <a:xfrm>
            <a:off x="3146766" y="1467155"/>
            <a:ext cx="286232" cy="28623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5972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32AD48-406F-4F28-A4CD-F2BF7B5F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786F06E-B39B-4656-9DEA-00864FFC9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0710" y="1360488"/>
            <a:ext cx="6559380" cy="4941887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CB8A3E-3159-473A-8818-9CEDB4AE535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1FDA07-57D2-4110-8608-477F14E784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제품 키에 대해서는 무료버전의 </a:t>
            </a:r>
            <a:r>
              <a:rPr lang="en-US" altLang="ko-KR" dirty="0"/>
              <a:t>Developer </a:t>
            </a:r>
            <a:r>
              <a:rPr lang="ko-KR" altLang="en-US" dirty="0"/>
              <a:t>선택합니다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다음버튼을 클릭하여 설치를 이어서 진행합니다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A816E82-1546-4BC6-835B-3A0DD6D640E8}"/>
              </a:ext>
            </a:extLst>
          </p:cNvPr>
          <p:cNvSpPr/>
          <p:nvPr/>
        </p:nvSpPr>
        <p:spPr>
          <a:xfrm>
            <a:off x="3103270" y="3429000"/>
            <a:ext cx="2551081" cy="53689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2E9B00A-CD5E-4E20-B626-2C0EB63BDE19}"/>
              </a:ext>
            </a:extLst>
          </p:cNvPr>
          <p:cNvSpPr/>
          <p:nvPr/>
        </p:nvSpPr>
        <p:spPr>
          <a:xfrm>
            <a:off x="6096000" y="5934269"/>
            <a:ext cx="771331" cy="29858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68834C5-B685-48BB-9275-966628963962}"/>
              </a:ext>
            </a:extLst>
          </p:cNvPr>
          <p:cNvSpPr/>
          <p:nvPr/>
        </p:nvSpPr>
        <p:spPr>
          <a:xfrm>
            <a:off x="2895097" y="3235135"/>
            <a:ext cx="286232" cy="28623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3BFE7C3-5B4E-41EB-A843-41E802E3F433}"/>
              </a:ext>
            </a:extLst>
          </p:cNvPr>
          <p:cNvSpPr/>
          <p:nvPr/>
        </p:nvSpPr>
        <p:spPr>
          <a:xfrm>
            <a:off x="5924068" y="5740404"/>
            <a:ext cx="286232" cy="28623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8624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4D001-1E51-4522-8781-92661FC9E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5DCC73B-ECD3-4A72-932B-AF90AD96B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5514" y="1360488"/>
            <a:ext cx="6529772" cy="4941887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E8720A-C77B-4654-9830-E0711A989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A3F191-50A7-4666-9A54-BF64EF0E1B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다음버튼을 클릭하여 설치를 이어서 진행합니다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3C8752C-DE5C-43C1-BD3F-D86F3A8B5BD2}"/>
              </a:ext>
            </a:extLst>
          </p:cNvPr>
          <p:cNvSpPr/>
          <p:nvPr/>
        </p:nvSpPr>
        <p:spPr>
          <a:xfrm>
            <a:off x="6096000" y="5934269"/>
            <a:ext cx="771331" cy="29858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7A77D1B-9409-46C1-8744-1CC37D141C51}"/>
              </a:ext>
            </a:extLst>
          </p:cNvPr>
          <p:cNvSpPr/>
          <p:nvPr/>
        </p:nvSpPr>
        <p:spPr>
          <a:xfrm>
            <a:off x="5924068" y="5740404"/>
            <a:ext cx="286232" cy="28623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6377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BD7F9-ED4C-4D53-869E-993EA6045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3376867-9468-4095-8812-50389DF4A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4774" y="1360488"/>
            <a:ext cx="6551252" cy="4941887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756C08-3959-4DAA-BF71-D085F55A60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271D7D-9378-4C19-A453-4C2E10583F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다음버튼을 클릭하여 설치를 이어서 진행합니다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6B9FE09-CF54-4207-8E62-1C121DABDB7F}"/>
              </a:ext>
            </a:extLst>
          </p:cNvPr>
          <p:cNvSpPr/>
          <p:nvPr/>
        </p:nvSpPr>
        <p:spPr>
          <a:xfrm>
            <a:off x="6096000" y="5934269"/>
            <a:ext cx="771331" cy="29858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DE86F1C-F97C-4B7B-80AD-8044074FE317}"/>
              </a:ext>
            </a:extLst>
          </p:cNvPr>
          <p:cNvSpPr/>
          <p:nvPr/>
        </p:nvSpPr>
        <p:spPr>
          <a:xfrm>
            <a:off x="5924068" y="5740404"/>
            <a:ext cx="286232" cy="28623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5350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19E12B-2C91-4915-8E7F-3B6BDC955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49223EB-47A6-490B-AAA2-D0183C061A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3964" y="1360488"/>
            <a:ext cx="6572872" cy="4941887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D2C08A-74F0-4052-ADCB-353ABDCB27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2ABA5D-54BB-4AAC-996E-DC7CEF97C4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기능선택 화면에서 사용하기 위한 기능을 선택합니다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사용하는 기능들은 다음 페이지에 정리되어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231D9C-660C-4272-82B4-CE966F86F6F8}"/>
              </a:ext>
            </a:extLst>
          </p:cNvPr>
          <p:cNvSpPr/>
          <p:nvPr/>
        </p:nvSpPr>
        <p:spPr>
          <a:xfrm>
            <a:off x="3176631" y="2721285"/>
            <a:ext cx="2536272" cy="206044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0C9B6DA-4B9C-4342-8853-35163CFC1AC9}"/>
              </a:ext>
            </a:extLst>
          </p:cNvPr>
          <p:cNvSpPr/>
          <p:nvPr/>
        </p:nvSpPr>
        <p:spPr>
          <a:xfrm>
            <a:off x="3033515" y="2527420"/>
            <a:ext cx="286232" cy="28623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7535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DFCB0-2808-4447-97C1-68A05EC84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DB0096C-150A-4E23-9A1A-E3F2AC3E5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32" y="2416720"/>
            <a:ext cx="2934109" cy="2362530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C6E222-206F-4A68-9A44-43662D028F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B4B40D-DAC8-40DD-9C99-9F3FC12A12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6A51991-591B-40C9-8B1F-F6F1876C3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178" y="2659041"/>
            <a:ext cx="2867425" cy="20576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70330E8-6D2D-46C3-A90C-986DDE0A6C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7570" y="2659041"/>
            <a:ext cx="2905530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11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19E12B-2C91-4915-8E7F-3B6BDC955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49223EB-47A6-490B-AAA2-D0183C061A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3964" y="1360488"/>
            <a:ext cx="6572872" cy="4941887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D2C08A-74F0-4052-ADCB-353ABDCB27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2ABA5D-54BB-4AAC-996E-DC7CEF97C4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기능을 선택한 뒤 다음 버튼을 눌러 설치를 이어서 진행합니다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D43C87-435C-4A7F-9CAF-AF4805C8E34A}"/>
              </a:ext>
            </a:extLst>
          </p:cNvPr>
          <p:cNvSpPr/>
          <p:nvPr/>
        </p:nvSpPr>
        <p:spPr>
          <a:xfrm>
            <a:off x="6096000" y="5934269"/>
            <a:ext cx="771331" cy="29858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82C7A88-3158-4792-9585-0C35F549435C}"/>
              </a:ext>
            </a:extLst>
          </p:cNvPr>
          <p:cNvSpPr/>
          <p:nvPr/>
        </p:nvSpPr>
        <p:spPr>
          <a:xfrm>
            <a:off x="5924068" y="5740404"/>
            <a:ext cx="286232" cy="28623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0947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5BCFB-B528-4992-A94D-AA6CE51EA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DB8CC98-4791-4425-8BE5-73A8DF267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4681" y="1360488"/>
            <a:ext cx="6551438" cy="4941887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028475-6516-4985-9A96-4F9172ABAC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57FF14-8DA5-40BC-9C58-8D20B58CB0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인스턴스 구성 시 </a:t>
            </a:r>
            <a:r>
              <a:rPr lang="ko-KR" altLang="en-US" dirty="0" err="1"/>
              <a:t>기본인스턴스를</a:t>
            </a:r>
            <a:r>
              <a:rPr lang="ko-KR" altLang="en-US" dirty="0"/>
              <a:t> 선택하고 다음 버튼을 눌러 설치를 이어서 진행합니다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3EC00A-134F-4E8B-8E19-7D450CE12983}"/>
              </a:ext>
            </a:extLst>
          </p:cNvPr>
          <p:cNvSpPr/>
          <p:nvPr/>
        </p:nvSpPr>
        <p:spPr>
          <a:xfrm>
            <a:off x="6096000" y="5934269"/>
            <a:ext cx="771331" cy="29858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F5C02D3-3CAD-4D66-AFC9-9B555CEDC30F}"/>
              </a:ext>
            </a:extLst>
          </p:cNvPr>
          <p:cNvSpPr/>
          <p:nvPr/>
        </p:nvSpPr>
        <p:spPr>
          <a:xfrm>
            <a:off x="5924068" y="5740404"/>
            <a:ext cx="286232" cy="28623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8890170"/>
      </p:ext>
    </p:extLst>
  </p:cSld>
  <p:clrMapOvr>
    <a:masterClrMapping/>
  </p:clrMapOvr>
</p:sld>
</file>

<file path=ppt/theme/theme1.xml><?xml version="1.0" encoding="utf-8"?>
<a:theme xmlns:a="http://schemas.openxmlformats.org/drawingml/2006/main" name="모스티">
  <a:themeElements>
    <a:clrScheme name="모스티">
      <a:dk1>
        <a:srgbClr val="0C0C0C"/>
      </a:dk1>
      <a:lt1>
        <a:srgbClr val="FFFFFF"/>
      </a:lt1>
      <a:dk2>
        <a:srgbClr val="7F7F7F"/>
      </a:dk2>
      <a:lt2>
        <a:srgbClr val="FFFFFF"/>
      </a:lt2>
      <a:accent1>
        <a:srgbClr val="D6213F"/>
      </a:accent1>
      <a:accent2>
        <a:srgbClr val="FFC000"/>
      </a:accent2>
      <a:accent3>
        <a:srgbClr val="2F5597"/>
      </a:accent3>
      <a:accent4>
        <a:srgbClr val="7F7F7F"/>
      </a:accent4>
      <a:accent5>
        <a:srgbClr val="0C0C0C"/>
      </a:accent5>
      <a:accent6>
        <a:srgbClr val="70AD47"/>
      </a:accent6>
      <a:hlink>
        <a:srgbClr val="00B0F0"/>
      </a:hlink>
      <a:folHlink>
        <a:srgbClr val="002060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7F7F7F"/>
        </a:solidFill>
        <a:ln>
          <a:noFill/>
        </a:ln>
        <a:effectLst/>
      </a:spPr>
      <a:bodyPr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모스티" id="{C28ABA41-9068-4851-9A32-4F7C9B6521F7}" vid="{3C2B3430-C634-4C15-9454-127E242B0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모스티</Template>
  <TotalTime>61</TotalTime>
  <Words>186</Words>
  <Application>Microsoft Office PowerPoint</Application>
  <PresentationFormat>와이드스크린</PresentationFormat>
  <Paragraphs>41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Wingdings</vt:lpstr>
      <vt:lpstr>모스티</vt:lpstr>
      <vt:lpstr>MS SQL Server 2019 설치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 SQL Server 2019 설치</dc:title>
  <dc:creator>장영우</dc:creator>
  <cp:lastModifiedBy>장영우</cp:lastModifiedBy>
  <cp:revision>7</cp:revision>
  <dcterms:created xsi:type="dcterms:W3CDTF">2020-02-03T06:24:52Z</dcterms:created>
  <dcterms:modified xsi:type="dcterms:W3CDTF">2020-02-03T07:26:42Z</dcterms:modified>
</cp:coreProperties>
</file>