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F765-18A7-44F9-B1E9-9B90BECAE76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BCAF7-9F4D-4D3E-BF82-21EA178AB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5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BCAF7-9F4D-4D3E-BF82-21EA178AB9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FC962-A212-9B72-ED42-394923573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EACB9-3E54-DB01-3C42-174B937D4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DE0B5-F35D-9A4F-C75F-ED9B89B9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6022E-E668-6DAD-DBF4-85EAD8B2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85121-3C47-335D-6844-41BA1FC7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6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F1D79-DA5E-1AF6-06FB-5202A155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5A724-E022-8DA9-5A06-5194ACCF7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619FF-D2E3-511D-97E2-1E99939E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3BE5F-AE65-83D4-9404-75C3E0AD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BC186-15D3-1024-5E2E-3B9B3F7A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04067-E7C8-E7A7-8402-D3014752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3DBED-05E7-2F80-83BD-D51CDB4B5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3B6CB-1A3F-18A2-2E14-6C9DA3AE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C5A3C-6821-A429-8B41-935843BE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82931-5F26-5A6C-B3ED-1DE0BDCE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C71B4-B3D1-062D-5C6D-00EC47F3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F7B59-93A1-6552-4F53-9939EE05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9E049-2918-3F94-2B2E-02EFB1AE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87221-6890-2CD9-B31E-DDE1BF37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28D23-9E55-2FD8-29D5-E8D0ACF4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57040-0697-26D2-0FCF-FD875EBD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52F30-BE2A-FF56-53AB-C494873E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04E9A-E3F5-C44D-05F3-4D9B31D3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C152-6EF5-8F5C-9FA1-BD766D1C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C42A9-BC13-840D-2CF6-BC13F64B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5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0F90-09F9-86ED-F697-40664F69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90D21-71D2-CE1B-92E6-0E6092AFD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D7B0BA-FF2A-9545-07C1-45786B636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47BA6-85F9-8176-AA69-F355286A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FF3262-6582-98DC-12B5-15BE445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5BFA1-06C8-65EC-CA7A-8E00A660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2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4A54F-782B-A451-D46A-B15C5E87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AC071-484B-07CC-53FA-B0196A6A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0597F-2A34-9C49-82C7-C8CF2ED3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491D58-6030-9C0B-ED24-A54CA8823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C88B87-1673-A99A-F6DA-E8996ED6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07EF54-FDA7-404A-11CE-F76ED908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F52FD1-8B7A-92E4-F97A-4A91E677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32AA40-8222-B424-DE59-C629053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EBEB-BCF0-8922-34E3-D1E66323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FC16F2-01BB-5774-22A8-B9301BB6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1D8DBD-4543-693D-75FA-A58E653A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F5C632-1EF5-577F-882B-F5FA4FBD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9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24055-822D-08D2-26F5-1146275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727C0-45D8-0935-277B-80E780AF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9E7EAA-6E1B-DD9A-BA6B-6E5E7356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6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FA57B-2174-2E15-A48A-52DAA041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9491C-B68D-8FBA-5573-CF0DF35A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B75BD-78E0-779E-7251-28ECB4B03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6BACD-55AA-C661-EA42-73935EA6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2DE09-2390-C980-85B7-9C4D5928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38C5AB-F38E-C67C-7E00-31008254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4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91A-4B87-8091-0665-37F4C06E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52ABEE-5C8D-48F6-41D1-5F3364B36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923D4-0441-8086-B2AF-FB3EC82E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D71C0-44DA-617A-05D2-55269F06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AA950-9C71-FF57-7112-C15FE39D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FA8F8-0385-457F-5992-1008AADE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39590-F6CE-5FAF-4136-CE4A670C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601BC-A8B9-A31F-BDA9-A2BE4895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10B6B-1F28-2017-265E-334915672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4DACA-15E0-4AA7-85D7-3E53A8A3662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7D54C-F488-CC70-AF14-CC9CF4936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F3068-32A1-F39F-D279-4C48CDA2B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CEB5B-9A7F-4906-BFFC-AB0E2EEEE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46A6F11-9EC8-B9B8-83E6-CC916CE77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39" y="1557361"/>
            <a:ext cx="9404121" cy="37432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D0451F1-16D8-314D-6539-91A55910246C}"/>
              </a:ext>
            </a:extLst>
          </p:cNvPr>
          <p:cNvSpPr/>
          <p:nvPr/>
        </p:nvSpPr>
        <p:spPr>
          <a:xfrm>
            <a:off x="1874983" y="1634836"/>
            <a:ext cx="1440872" cy="1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100" b="1" dirty="0"/>
              <a:t>5935-7275-8465</a:t>
            </a:r>
            <a:endParaRPr lang="ko-KR" altLang="en-US" sz="1100" b="1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1CA7F270-A043-3DF5-F684-83C02595217B}"/>
              </a:ext>
            </a:extLst>
          </p:cNvPr>
          <p:cNvSpPr/>
          <p:nvPr/>
        </p:nvSpPr>
        <p:spPr>
          <a:xfrm>
            <a:off x="1514389" y="972645"/>
            <a:ext cx="840886" cy="415636"/>
          </a:xfrm>
          <a:prstGeom prst="borderCallout1">
            <a:avLst>
              <a:gd name="adj1" fmla="val 178750"/>
              <a:gd name="adj2" fmla="val 49443"/>
              <a:gd name="adj3" fmla="val 101388"/>
              <a:gd name="adj4" fmla="val 49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운송장번호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Invoice_No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121280-ABEC-DC4D-1EEF-1BA3AB97E243}"/>
              </a:ext>
            </a:extLst>
          </p:cNvPr>
          <p:cNvSpPr/>
          <p:nvPr/>
        </p:nvSpPr>
        <p:spPr>
          <a:xfrm>
            <a:off x="3652983" y="1634835"/>
            <a:ext cx="965199" cy="1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100" b="1" dirty="0"/>
              <a:t>2025/05/16</a:t>
            </a:r>
            <a:endParaRPr lang="ko-KR" altLang="en-US" sz="1100" b="1" dirty="0"/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0E61A328-1DD4-4BB5-47E6-B01221BDF451}"/>
              </a:ext>
            </a:extLst>
          </p:cNvPr>
          <p:cNvSpPr/>
          <p:nvPr/>
        </p:nvSpPr>
        <p:spPr>
          <a:xfrm>
            <a:off x="3294696" y="972644"/>
            <a:ext cx="840886" cy="415636"/>
          </a:xfrm>
          <a:prstGeom prst="borderCallout1">
            <a:avLst>
              <a:gd name="adj1" fmla="val 178750"/>
              <a:gd name="adj2" fmla="val 49443"/>
              <a:gd name="adj3" fmla="val 101388"/>
              <a:gd name="adj4" fmla="val 49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영수증일자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Bill_Date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32CE4-E199-26A3-FB85-DB5F9F247789}"/>
              </a:ext>
            </a:extLst>
          </p:cNvPr>
          <p:cNvSpPr/>
          <p:nvPr/>
        </p:nvSpPr>
        <p:spPr>
          <a:xfrm>
            <a:off x="8280401" y="1850856"/>
            <a:ext cx="1440872" cy="16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100" b="1" dirty="0"/>
              <a:t>5935-7275-8465</a:t>
            </a:r>
            <a:endParaRPr lang="ko-KR" altLang="en-US" sz="1100" b="1" dirty="0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79315487-DB44-1BF5-3AF8-D7C9C53AD6F8}"/>
              </a:ext>
            </a:extLst>
          </p:cNvPr>
          <p:cNvSpPr/>
          <p:nvPr/>
        </p:nvSpPr>
        <p:spPr>
          <a:xfrm>
            <a:off x="7929044" y="972644"/>
            <a:ext cx="840886" cy="415636"/>
          </a:xfrm>
          <a:prstGeom prst="borderCallout1">
            <a:avLst>
              <a:gd name="adj1" fmla="val 225417"/>
              <a:gd name="adj2" fmla="val 49443"/>
              <a:gd name="adj3" fmla="val 101388"/>
              <a:gd name="adj4" fmla="val 49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운송장번호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Invoice_No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AE4ABD-F21E-3832-996D-E0BC3B276765}"/>
              </a:ext>
            </a:extLst>
          </p:cNvPr>
          <p:cNvSpPr/>
          <p:nvPr/>
        </p:nvSpPr>
        <p:spPr>
          <a:xfrm>
            <a:off x="1514389" y="1850856"/>
            <a:ext cx="1440872" cy="16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출고번호 </a:t>
            </a:r>
            <a:r>
              <a:rPr lang="en-US" altLang="ko-KR" sz="1000" b="1" dirty="0">
                <a:solidFill>
                  <a:schemeClr val="tx1"/>
                </a:solidFill>
              </a:rPr>
              <a:t>: 8660838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CF2561FF-CD07-234E-6A5C-2639F6837458}"/>
              </a:ext>
            </a:extLst>
          </p:cNvPr>
          <p:cNvSpPr/>
          <p:nvPr/>
        </p:nvSpPr>
        <p:spPr>
          <a:xfrm>
            <a:off x="377753" y="1726682"/>
            <a:ext cx="840886" cy="322758"/>
          </a:xfrm>
          <a:prstGeom prst="borderCallout1">
            <a:avLst>
              <a:gd name="adj1" fmla="val 52083"/>
              <a:gd name="adj2" fmla="val 145005"/>
              <a:gd name="adj3" fmla="val 52499"/>
              <a:gd name="adj4" fmla="val 100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출고번호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Request_No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DBCFF8-6734-24C5-93C8-5D7B226BEE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55" t="12453" r="5743" b="11232"/>
          <a:stretch/>
        </p:blipFill>
        <p:spPr>
          <a:xfrm>
            <a:off x="1514390" y="2049440"/>
            <a:ext cx="1440872" cy="38896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07211D-91AF-1B66-EFEE-94D5B03E1BEA}"/>
              </a:ext>
            </a:extLst>
          </p:cNvPr>
          <p:cNvSpPr/>
          <p:nvPr/>
        </p:nvSpPr>
        <p:spPr>
          <a:xfrm>
            <a:off x="3048005" y="2119743"/>
            <a:ext cx="263780" cy="318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7CE318ED-8F37-54D1-3361-D6EF21BF5F04}"/>
              </a:ext>
            </a:extLst>
          </p:cNvPr>
          <p:cNvSpPr/>
          <p:nvPr/>
        </p:nvSpPr>
        <p:spPr>
          <a:xfrm>
            <a:off x="377752" y="2193638"/>
            <a:ext cx="840886" cy="415636"/>
          </a:xfrm>
          <a:prstGeom prst="borderCallout1">
            <a:avLst>
              <a:gd name="adj1" fmla="val -1250"/>
              <a:gd name="adj2" fmla="val 143907"/>
              <a:gd name="adj3" fmla="val 52499"/>
              <a:gd name="adj4" fmla="val 100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주소정보</a:t>
            </a:r>
            <a:r>
              <a:rPr lang="en-US" altLang="ko-KR" sz="800" b="1" dirty="0"/>
              <a:t>2 (Address_Reference2)</a:t>
            </a:r>
            <a:endParaRPr lang="ko-KR" altLang="en-US" sz="800" b="1" dirty="0"/>
          </a:p>
        </p:txBody>
      </p:sp>
      <p:sp>
        <p:nvSpPr>
          <p:cNvPr id="18" name="설명선: 선 17">
            <a:extLst>
              <a:ext uri="{FF2B5EF4-FFF2-40B4-BE49-F238E27FC236}">
                <a16:creationId xmlns:a16="http://schemas.microsoft.com/office/drawing/2014/main" id="{24AC047B-B077-157B-33DF-81772761D6DB}"/>
              </a:ext>
            </a:extLst>
          </p:cNvPr>
          <p:cNvSpPr/>
          <p:nvPr/>
        </p:nvSpPr>
        <p:spPr>
          <a:xfrm>
            <a:off x="3075713" y="483635"/>
            <a:ext cx="840886" cy="415636"/>
          </a:xfrm>
          <a:prstGeom prst="borderCallout1">
            <a:avLst>
              <a:gd name="adj1" fmla="val 405417"/>
              <a:gd name="adj2" fmla="val 7703"/>
              <a:gd name="adj3" fmla="val 99166"/>
              <a:gd name="adj4" fmla="val 84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주소정보</a:t>
            </a:r>
            <a:r>
              <a:rPr lang="en-US" altLang="ko-KR" sz="800" b="1" dirty="0"/>
              <a:t>2 (Address_Reference2)</a:t>
            </a:r>
            <a:endParaRPr lang="ko-KR" altLang="en-US" sz="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B4251F-E4C9-0681-A88A-667CE4131A41}"/>
              </a:ext>
            </a:extLst>
          </p:cNvPr>
          <p:cNvSpPr/>
          <p:nvPr/>
        </p:nvSpPr>
        <p:spPr>
          <a:xfrm>
            <a:off x="3266988" y="1879600"/>
            <a:ext cx="1351194" cy="560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900" b="1" spc="-150" dirty="0">
                <a:solidFill>
                  <a:schemeClr val="tx1"/>
                </a:solidFill>
              </a:rPr>
              <a:t>N05</a:t>
            </a:r>
            <a:endParaRPr lang="ko-KR" altLang="en-US" sz="4900" b="1" spc="-15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FF657E-9931-1257-2C1B-6AE875773695}"/>
              </a:ext>
            </a:extLst>
          </p:cNvPr>
          <p:cNvSpPr/>
          <p:nvPr/>
        </p:nvSpPr>
        <p:spPr>
          <a:xfrm>
            <a:off x="4532107" y="2122049"/>
            <a:ext cx="619477" cy="318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spc="-150" dirty="0">
                <a:solidFill>
                  <a:schemeClr val="tx1"/>
                </a:solidFill>
              </a:rPr>
              <a:t>-1h</a:t>
            </a:r>
            <a:endParaRPr lang="ko-KR" altLang="en-US" sz="2400" b="1" spc="-150" dirty="0">
              <a:solidFill>
                <a:schemeClr val="tx1"/>
              </a:solidFill>
            </a:endParaRPr>
          </a:p>
        </p:txBody>
      </p:sp>
      <p:sp>
        <p:nvSpPr>
          <p:cNvPr id="21" name="설명선: 선 20">
            <a:extLst>
              <a:ext uri="{FF2B5EF4-FFF2-40B4-BE49-F238E27FC236}">
                <a16:creationId xmlns:a16="http://schemas.microsoft.com/office/drawing/2014/main" id="{4E10AFE4-3549-4E26-48AE-610004C54E95}"/>
              </a:ext>
            </a:extLst>
          </p:cNvPr>
          <p:cNvSpPr/>
          <p:nvPr/>
        </p:nvSpPr>
        <p:spPr>
          <a:xfrm>
            <a:off x="4001340" y="482482"/>
            <a:ext cx="840886" cy="415636"/>
          </a:xfrm>
          <a:prstGeom prst="borderCallout1">
            <a:avLst>
              <a:gd name="adj1" fmla="val 365417"/>
              <a:gd name="adj2" fmla="val 65919"/>
              <a:gd name="adj3" fmla="val 101389"/>
              <a:gd name="adj4" fmla="val 666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주소정보</a:t>
            </a:r>
            <a:r>
              <a:rPr lang="en-US" altLang="ko-KR" sz="800" b="1" dirty="0"/>
              <a:t>2 (Address_Reference2)</a:t>
            </a:r>
            <a:endParaRPr lang="ko-KR" altLang="en-US" sz="8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C4EF7E-62CC-405E-9FCF-95A9F1FF75AF}"/>
              </a:ext>
            </a:extLst>
          </p:cNvPr>
          <p:cNvSpPr/>
          <p:nvPr/>
        </p:nvSpPr>
        <p:spPr>
          <a:xfrm>
            <a:off x="1518843" y="2482270"/>
            <a:ext cx="4337015" cy="318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 err="1">
                <a:solidFill>
                  <a:schemeClr val="tx1"/>
                </a:solidFill>
              </a:rPr>
              <a:t>평택지제역동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407</a:t>
            </a:r>
            <a:r>
              <a:rPr lang="ko-KR" altLang="en-US" sz="2400" b="1" dirty="0">
                <a:solidFill>
                  <a:schemeClr val="tx1"/>
                </a:solidFill>
              </a:rPr>
              <a:t>동 </a:t>
            </a:r>
            <a:r>
              <a:rPr lang="en-US" altLang="ko-KR" sz="2400" b="1" dirty="0">
                <a:solidFill>
                  <a:schemeClr val="tx1"/>
                </a:solidFill>
              </a:rPr>
              <a:t>506</a:t>
            </a:r>
            <a:r>
              <a:rPr lang="ko-KR" altLang="en-US" sz="2400" b="1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82AFBA-B766-1D81-1D04-839FE88FEF7F}"/>
              </a:ext>
            </a:extLst>
          </p:cNvPr>
          <p:cNvSpPr/>
          <p:nvPr/>
        </p:nvSpPr>
        <p:spPr>
          <a:xfrm>
            <a:off x="1514390" y="2795273"/>
            <a:ext cx="628446" cy="1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000" b="1" dirty="0"/>
              <a:t>심상열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99D5B0-E7B9-5D03-001E-D404373DDCAF}"/>
              </a:ext>
            </a:extLst>
          </p:cNvPr>
          <p:cNvSpPr/>
          <p:nvPr/>
        </p:nvSpPr>
        <p:spPr>
          <a:xfrm>
            <a:off x="1514389" y="2933818"/>
            <a:ext cx="4337015" cy="28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/>
              <a:t>경기 평택시 신촌</a:t>
            </a:r>
            <a:r>
              <a:rPr lang="en-US" altLang="ko-KR" sz="1000" b="1" dirty="0"/>
              <a:t>5</a:t>
            </a:r>
            <a:r>
              <a:rPr lang="ko-KR" altLang="en-US" sz="1000" b="1" dirty="0"/>
              <a:t>로 </a:t>
            </a:r>
            <a:r>
              <a:rPr lang="en-US" altLang="ko-KR" sz="1000" b="1" dirty="0"/>
              <a:t>56(</a:t>
            </a:r>
            <a:r>
              <a:rPr lang="ko-KR" altLang="en-US" sz="1000" b="1" dirty="0" err="1"/>
              <a:t>무슨동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평택지제역동문굿모닝혈맘</a:t>
            </a:r>
            <a:r>
              <a:rPr lang="en-US" altLang="ko-KR" sz="1000" b="1" dirty="0"/>
              <a:t>4</a:t>
            </a:r>
            <a:r>
              <a:rPr lang="ko-KR" altLang="en-US" sz="1000" b="1" dirty="0"/>
              <a:t>단지</a:t>
            </a:r>
            <a:r>
              <a:rPr lang="en-US" altLang="ko-KR" sz="1000" b="1" dirty="0"/>
              <a:t>) 409-576</a:t>
            </a:r>
            <a:endParaRPr lang="ko-KR" altLang="en-US" sz="1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06734A-A014-3438-6BC5-CFC1EB27D4E7}"/>
              </a:ext>
            </a:extLst>
          </p:cNvPr>
          <p:cNvSpPr/>
          <p:nvPr/>
        </p:nvSpPr>
        <p:spPr>
          <a:xfrm>
            <a:off x="2068948" y="2795273"/>
            <a:ext cx="2066634" cy="1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b="1"/>
              <a:t>010-1234-5678/010-1234-5678</a:t>
            </a:r>
            <a:endParaRPr lang="ko-KR" altLang="en-US" sz="1000" b="1" dirty="0"/>
          </a:p>
        </p:txBody>
      </p:sp>
      <p:sp>
        <p:nvSpPr>
          <p:cNvPr id="27" name="설명선: 선 26">
            <a:extLst>
              <a:ext uri="{FF2B5EF4-FFF2-40B4-BE49-F238E27FC236}">
                <a16:creationId xmlns:a16="http://schemas.microsoft.com/office/drawing/2014/main" id="{93CDEC68-6D68-8A1E-B3AE-1E377B7A2699}"/>
              </a:ext>
            </a:extLst>
          </p:cNvPr>
          <p:cNvSpPr/>
          <p:nvPr/>
        </p:nvSpPr>
        <p:spPr>
          <a:xfrm>
            <a:off x="377752" y="2717954"/>
            <a:ext cx="840886" cy="265545"/>
          </a:xfrm>
          <a:prstGeom prst="borderCallout1">
            <a:avLst>
              <a:gd name="adj1" fmla="val 49860"/>
              <a:gd name="adj2" fmla="val 140611"/>
              <a:gd name="adj3" fmla="val 52499"/>
              <a:gd name="adj4" fmla="val 100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수령자명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Rcvr_Name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8" name="설명선: 선 27">
            <a:extLst>
              <a:ext uri="{FF2B5EF4-FFF2-40B4-BE49-F238E27FC236}">
                <a16:creationId xmlns:a16="http://schemas.microsoft.com/office/drawing/2014/main" id="{7AFBC35B-1323-76CE-EEEA-1390167209BD}"/>
              </a:ext>
            </a:extLst>
          </p:cNvPr>
          <p:cNvSpPr/>
          <p:nvPr/>
        </p:nvSpPr>
        <p:spPr>
          <a:xfrm>
            <a:off x="4618182" y="967391"/>
            <a:ext cx="840886" cy="415636"/>
          </a:xfrm>
          <a:prstGeom prst="borderCallout1">
            <a:avLst>
              <a:gd name="adj1" fmla="val 294306"/>
              <a:gd name="adj2" fmla="val 49443"/>
              <a:gd name="adj3" fmla="val 99166"/>
              <a:gd name="adj4" fmla="val 49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주소정보</a:t>
            </a:r>
            <a:r>
              <a:rPr lang="en-US" altLang="ko-KR" sz="800" b="1" dirty="0"/>
              <a:t>2 (Address_Reference2)</a:t>
            </a:r>
            <a:endParaRPr lang="ko-KR" altLang="en-US" sz="800" b="1" dirty="0"/>
          </a:p>
        </p:txBody>
      </p:sp>
      <p:sp>
        <p:nvSpPr>
          <p:cNvPr id="29" name="설명선: 선 28">
            <a:extLst>
              <a:ext uri="{FF2B5EF4-FFF2-40B4-BE49-F238E27FC236}">
                <a16:creationId xmlns:a16="http://schemas.microsoft.com/office/drawing/2014/main" id="{D671380F-3D3C-07B2-5E75-E3F5D38F68B8}"/>
              </a:ext>
            </a:extLst>
          </p:cNvPr>
          <p:cNvSpPr/>
          <p:nvPr/>
        </p:nvSpPr>
        <p:spPr>
          <a:xfrm>
            <a:off x="5096543" y="482482"/>
            <a:ext cx="840886" cy="415636"/>
          </a:xfrm>
          <a:prstGeom prst="borderCallout1">
            <a:avLst>
              <a:gd name="adj1" fmla="val 500973"/>
              <a:gd name="adj2" fmla="val 48345"/>
              <a:gd name="adj3" fmla="val 99166"/>
              <a:gd name="adj4" fmla="val 49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주소정보</a:t>
            </a:r>
            <a:r>
              <a:rPr lang="en-US" altLang="ko-KR" sz="800" b="1" dirty="0"/>
              <a:t>3 (Address_Reference3)</a:t>
            </a:r>
            <a:endParaRPr lang="ko-KR" altLang="en-US" sz="800" b="1" dirty="0"/>
          </a:p>
        </p:txBody>
      </p:sp>
      <p:sp>
        <p:nvSpPr>
          <p:cNvPr id="30" name="설명선: 선 29">
            <a:extLst>
              <a:ext uri="{FF2B5EF4-FFF2-40B4-BE49-F238E27FC236}">
                <a16:creationId xmlns:a16="http://schemas.microsoft.com/office/drawing/2014/main" id="{7E312F27-1364-EC07-DEE8-424FA9E2A28D}"/>
              </a:ext>
            </a:extLst>
          </p:cNvPr>
          <p:cNvSpPr/>
          <p:nvPr/>
        </p:nvSpPr>
        <p:spPr>
          <a:xfrm>
            <a:off x="5571625" y="977900"/>
            <a:ext cx="840886" cy="415636"/>
          </a:xfrm>
          <a:prstGeom prst="borderCallout1">
            <a:avLst>
              <a:gd name="adj1" fmla="val 516529"/>
              <a:gd name="adj2" fmla="val 21983"/>
              <a:gd name="adj3" fmla="val 99167"/>
              <a:gd name="adj4" fmla="val 227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주소정보</a:t>
            </a:r>
            <a:r>
              <a:rPr lang="en-US" altLang="ko-KR" sz="800" b="1" dirty="0"/>
              <a:t>1 (Address_Reference1)</a:t>
            </a:r>
            <a:endParaRPr lang="ko-KR" altLang="en-US" sz="800" b="1" dirty="0"/>
          </a:p>
        </p:txBody>
      </p: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8F548DE8-3F45-1DAF-BC9C-9AC6CB3BED48}"/>
              </a:ext>
            </a:extLst>
          </p:cNvPr>
          <p:cNvSpPr/>
          <p:nvPr/>
        </p:nvSpPr>
        <p:spPr>
          <a:xfrm>
            <a:off x="1874983" y="482482"/>
            <a:ext cx="1115989" cy="415636"/>
          </a:xfrm>
          <a:prstGeom prst="borderCallout1">
            <a:avLst>
              <a:gd name="adj1" fmla="val 574306"/>
              <a:gd name="adj2" fmla="val 63783"/>
              <a:gd name="adj3" fmla="val 99166"/>
              <a:gd name="adj4" fmla="val 640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수령자휴대전화번호</a:t>
            </a:r>
            <a:r>
              <a:rPr lang="en-US" altLang="ko-KR" sz="800" b="1" dirty="0"/>
              <a:t> (</a:t>
            </a:r>
            <a:r>
              <a:rPr lang="en-US" altLang="ko-KR" sz="800" b="1" dirty="0" err="1"/>
              <a:t>Rcvr_Mob_No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F0366E-EE90-FEDE-FEA0-B2C20398136E}"/>
              </a:ext>
            </a:extLst>
          </p:cNvPr>
          <p:cNvSpPr/>
          <p:nvPr/>
        </p:nvSpPr>
        <p:spPr>
          <a:xfrm>
            <a:off x="1514389" y="3223728"/>
            <a:ext cx="1062555" cy="13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800" b="1" dirty="0"/>
              <a:t>테스트거래처</a:t>
            </a: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3" name="설명선: 선 32">
            <a:extLst>
              <a:ext uri="{FF2B5EF4-FFF2-40B4-BE49-F238E27FC236}">
                <a16:creationId xmlns:a16="http://schemas.microsoft.com/office/drawing/2014/main" id="{992855C0-9513-7502-7605-5D6FF1FB6E1A}"/>
              </a:ext>
            </a:extLst>
          </p:cNvPr>
          <p:cNvSpPr/>
          <p:nvPr/>
        </p:nvSpPr>
        <p:spPr>
          <a:xfrm>
            <a:off x="377752" y="3140995"/>
            <a:ext cx="840886" cy="294055"/>
          </a:xfrm>
          <a:prstGeom prst="borderCallout1">
            <a:avLst>
              <a:gd name="adj1" fmla="val 51313"/>
              <a:gd name="adj2" fmla="val 143906"/>
              <a:gd name="adj3" fmla="val 52499"/>
              <a:gd name="adj4" fmla="val 100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거래처명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Client_Name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931C76-A9BA-E0A2-1340-A863E8077A7C}"/>
              </a:ext>
            </a:extLst>
          </p:cNvPr>
          <p:cNvSpPr/>
          <p:nvPr/>
        </p:nvSpPr>
        <p:spPr>
          <a:xfrm>
            <a:off x="1514389" y="3363309"/>
            <a:ext cx="3637195" cy="132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800" b="1" dirty="0"/>
              <a:t>경기도 파주시 </a:t>
            </a:r>
            <a:r>
              <a:rPr lang="ko-KR" altLang="en-US" sz="800" b="1" dirty="0" err="1"/>
              <a:t>탄현면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방촌로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1172-21 </a:t>
            </a:r>
            <a:r>
              <a:rPr lang="ko-KR" altLang="en-US" sz="800" b="1" dirty="0"/>
              <a:t>스타일</a:t>
            </a:r>
            <a:r>
              <a:rPr lang="en-US" altLang="ko-KR" sz="800" b="1" dirty="0"/>
              <a:t>24 </a:t>
            </a:r>
            <a:r>
              <a:rPr lang="ko-KR" altLang="en-US" sz="800" b="1" dirty="0"/>
              <a:t>물류센터 </a:t>
            </a:r>
            <a:r>
              <a:rPr lang="en-US" altLang="ko-KR" sz="800" b="1" dirty="0"/>
              <a:t>(</a:t>
            </a:r>
            <a:r>
              <a:rPr lang="ko-KR" altLang="en-US" sz="800" b="1" dirty="0" err="1"/>
              <a:t>낙하리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5-3</a:t>
            </a:r>
            <a:r>
              <a:rPr lang="ko-KR" altLang="en-US" sz="800" b="1" dirty="0"/>
              <a:t>번지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4BA14E-3D0A-F89E-3D2C-46E0A15C22AF}"/>
              </a:ext>
            </a:extLst>
          </p:cNvPr>
          <p:cNvSpPr/>
          <p:nvPr/>
        </p:nvSpPr>
        <p:spPr>
          <a:xfrm>
            <a:off x="1514389" y="3521482"/>
            <a:ext cx="1440872" cy="132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900" b="1" dirty="0"/>
              <a:t>직접 받고 부재 시 문 앞</a:t>
            </a:r>
          </a:p>
        </p:txBody>
      </p:sp>
      <p:sp>
        <p:nvSpPr>
          <p:cNvPr id="36" name="설명선: 선 35">
            <a:extLst>
              <a:ext uri="{FF2B5EF4-FFF2-40B4-BE49-F238E27FC236}">
                <a16:creationId xmlns:a16="http://schemas.microsoft.com/office/drawing/2014/main" id="{45F9CED1-C13E-0CCF-B256-E5EF73AE40EF}"/>
              </a:ext>
            </a:extLst>
          </p:cNvPr>
          <p:cNvSpPr/>
          <p:nvPr/>
        </p:nvSpPr>
        <p:spPr>
          <a:xfrm>
            <a:off x="377752" y="3505705"/>
            <a:ext cx="840886" cy="297339"/>
          </a:xfrm>
          <a:prstGeom prst="borderCallout1">
            <a:avLst>
              <a:gd name="adj1" fmla="val 18726"/>
              <a:gd name="adj2" fmla="val 142808"/>
              <a:gd name="adj3" fmla="val 21388"/>
              <a:gd name="adj4" fmla="val 996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배송메세지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Delv_Msg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4FC745-1B25-1E0B-CFA4-15789C43F153}"/>
              </a:ext>
            </a:extLst>
          </p:cNvPr>
          <p:cNvSpPr/>
          <p:nvPr/>
        </p:nvSpPr>
        <p:spPr>
          <a:xfrm>
            <a:off x="1518843" y="3909130"/>
            <a:ext cx="1436418" cy="147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900" b="1" dirty="0"/>
              <a:t>주문번호</a:t>
            </a:r>
            <a:r>
              <a:rPr lang="en-US" altLang="ko-KR" sz="900" b="1" dirty="0"/>
              <a:t>:22583831</a:t>
            </a:r>
            <a:endParaRPr lang="ko-KR" altLang="en-US" sz="9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6CC4C9-860A-9F9E-FD8F-185017CBB56C}"/>
              </a:ext>
            </a:extLst>
          </p:cNvPr>
          <p:cNvSpPr/>
          <p:nvPr/>
        </p:nvSpPr>
        <p:spPr>
          <a:xfrm>
            <a:off x="1512079" y="4191636"/>
            <a:ext cx="1443182" cy="13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900" b="1" dirty="0"/>
              <a:t>우편번호</a:t>
            </a:r>
            <a:r>
              <a:rPr lang="en-US" altLang="ko-KR" sz="900" b="1" dirty="0"/>
              <a:t>:18025</a:t>
            </a:r>
            <a:endParaRPr lang="ko-KR" altLang="en-US" sz="900" b="1" dirty="0"/>
          </a:p>
        </p:txBody>
      </p:sp>
      <p:sp>
        <p:nvSpPr>
          <p:cNvPr id="43" name="설명선: 선 42">
            <a:extLst>
              <a:ext uri="{FF2B5EF4-FFF2-40B4-BE49-F238E27FC236}">
                <a16:creationId xmlns:a16="http://schemas.microsoft.com/office/drawing/2014/main" id="{F1BCBF5C-FE42-4E50-3265-62AFEF13637B}"/>
              </a:ext>
            </a:extLst>
          </p:cNvPr>
          <p:cNvSpPr/>
          <p:nvPr/>
        </p:nvSpPr>
        <p:spPr>
          <a:xfrm>
            <a:off x="377752" y="3873699"/>
            <a:ext cx="840886" cy="297338"/>
          </a:xfrm>
          <a:prstGeom prst="borderCallout1">
            <a:avLst>
              <a:gd name="adj1" fmla="val 35118"/>
              <a:gd name="adj2" fmla="val 141710"/>
              <a:gd name="adj3" fmla="val 36920"/>
              <a:gd name="adj4" fmla="val 985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주문번호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Ord_ID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44" name="설명선: 선 43">
            <a:extLst>
              <a:ext uri="{FF2B5EF4-FFF2-40B4-BE49-F238E27FC236}">
                <a16:creationId xmlns:a16="http://schemas.microsoft.com/office/drawing/2014/main" id="{F5C6F072-E989-00C8-8BFD-94A662E581BA}"/>
              </a:ext>
            </a:extLst>
          </p:cNvPr>
          <p:cNvSpPr/>
          <p:nvPr/>
        </p:nvSpPr>
        <p:spPr>
          <a:xfrm>
            <a:off x="377752" y="4223268"/>
            <a:ext cx="840886" cy="297338"/>
          </a:xfrm>
          <a:prstGeom prst="borderCallout1">
            <a:avLst>
              <a:gd name="adj1" fmla="val 16480"/>
              <a:gd name="adj2" fmla="val 142808"/>
              <a:gd name="adj3" fmla="val 36920"/>
              <a:gd name="adj4" fmla="val 985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우편번호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Zip_Code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54B0-AAF4-DE24-CFBC-BA5C4A7D28BA}"/>
              </a:ext>
            </a:extLst>
          </p:cNvPr>
          <p:cNvSpPr/>
          <p:nvPr/>
        </p:nvSpPr>
        <p:spPr>
          <a:xfrm>
            <a:off x="2939101" y="3677746"/>
            <a:ext cx="507998" cy="186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b="1" dirty="0"/>
              <a:t>[</a:t>
            </a:r>
            <a:r>
              <a:rPr lang="ko-KR" altLang="en-US" sz="1000" b="1" dirty="0"/>
              <a:t>일반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B7C460-7984-A1A8-9718-3AC89C822435}"/>
              </a:ext>
            </a:extLst>
          </p:cNvPr>
          <p:cNvSpPr/>
          <p:nvPr/>
        </p:nvSpPr>
        <p:spPr>
          <a:xfrm>
            <a:off x="3500208" y="3675673"/>
            <a:ext cx="693039" cy="186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000" b="1" dirty="0"/>
              <a:t>기타분배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A66B9BD-3357-7F64-FC48-87CD32D868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55" t="12453" r="5743" b="11232"/>
          <a:stretch/>
        </p:blipFill>
        <p:spPr>
          <a:xfrm>
            <a:off x="4410532" y="3543542"/>
            <a:ext cx="1440872" cy="38896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02E10-DBDA-4E3F-00F6-E81CA0494F4F}"/>
              </a:ext>
            </a:extLst>
          </p:cNvPr>
          <p:cNvSpPr/>
          <p:nvPr/>
        </p:nvSpPr>
        <p:spPr>
          <a:xfrm>
            <a:off x="2917943" y="3909009"/>
            <a:ext cx="558510" cy="282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20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086818-2F44-102F-7846-49E4E0DBCABE}"/>
              </a:ext>
            </a:extLst>
          </p:cNvPr>
          <p:cNvSpPr/>
          <p:nvPr/>
        </p:nvSpPr>
        <p:spPr>
          <a:xfrm>
            <a:off x="2917943" y="4197807"/>
            <a:ext cx="1270748" cy="282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294306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30C935A-E62E-A76A-00DD-A0A8DDEECC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55" t="12453" r="5743" b="11232"/>
          <a:stretch/>
        </p:blipFill>
        <p:spPr>
          <a:xfrm>
            <a:off x="4410532" y="4792598"/>
            <a:ext cx="1440872" cy="38896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1" name="설명선: 선 50">
            <a:extLst>
              <a:ext uri="{FF2B5EF4-FFF2-40B4-BE49-F238E27FC236}">
                <a16:creationId xmlns:a16="http://schemas.microsoft.com/office/drawing/2014/main" id="{99BD7592-1B2A-8F8E-2489-5DE6A41D62CC}"/>
              </a:ext>
            </a:extLst>
          </p:cNvPr>
          <p:cNvSpPr/>
          <p:nvPr/>
        </p:nvSpPr>
        <p:spPr>
          <a:xfrm>
            <a:off x="2440872" y="5516937"/>
            <a:ext cx="1289038" cy="415636"/>
          </a:xfrm>
          <a:prstGeom prst="borderCallout1">
            <a:avLst>
              <a:gd name="adj1" fmla="val 973"/>
              <a:gd name="adj2" fmla="val 22797"/>
              <a:gd name="adj3" fmla="val -427501"/>
              <a:gd name="adj4" fmla="val 425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포장유형명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선물</a:t>
            </a:r>
            <a:r>
              <a:rPr lang="en-US" altLang="ko-KR" sz="800" b="1" dirty="0"/>
              <a:t>/ </a:t>
            </a:r>
            <a:r>
              <a:rPr lang="ko-KR" altLang="en-US" sz="800" b="1" dirty="0"/>
              <a:t>일반</a:t>
            </a:r>
            <a:r>
              <a:rPr lang="en-US" altLang="ko-KR" sz="800" b="1" dirty="0"/>
              <a:t>)</a:t>
            </a:r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Packing_Work_Name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2" name="설명선: 선 51">
            <a:extLst>
              <a:ext uri="{FF2B5EF4-FFF2-40B4-BE49-F238E27FC236}">
                <a16:creationId xmlns:a16="http://schemas.microsoft.com/office/drawing/2014/main" id="{06B795E8-C2EB-737D-5DF7-7619A5764582}"/>
              </a:ext>
            </a:extLst>
          </p:cNvPr>
          <p:cNvSpPr/>
          <p:nvPr/>
        </p:nvSpPr>
        <p:spPr>
          <a:xfrm>
            <a:off x="4001340" y="5511680"/>
            <a:ext cx="1289038" cy="415636"/>
          </a:xfrm>
          <a:prstGeom prst="borderCallout1">
            <a:avLst>
              <a:gd name="adj1" fmla="val 973"/>
              <a:gd name="adj2" fmla="val 11333"/>
              <a:gd name="adj3" fmla="val -427502"/>
              <a:gd name="adj4" fmla="val 109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분배유형명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Sorting_Work_Name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387DF9-A4EF-1CB7-6636-E8FF1648E32C}"/>
              </a:ext>
            </a:extLst>
          </p:cNvPr>
          <p:cNvSpPr/>
          <p:nvPr/>
        </p:nvSpPr>
        <p:spPr>
          <a:xfrm>
            <a:off x="1518844" y="5022391"/>
            <a:ext cx="476212" cy="233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##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3156E5-C1A1-86AC-E2D7-EEB42F77C518}"/>
              </a:ext>
            </a:extLst>
          </p:cNvPr>
          <p:cNvSpPr/>
          <p:nvPr/>
        </p:nvSpPr>
        <p:spPr>
          <a:xfrm>
            <a:off x="1512289" y="4758766"/>
            <a:ext cx="1799496" cy="233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>
                <a:solidFill>
                  <a:schemeClr val="tx1"/>
                </a:solidFill>
              </a:rPr>
              <a:t>경기도평택칠원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B1783D3-F046-9567-2EDB-5A587DCB33DE}"/>
              </a:ext>
            </a:extLst>
          </p:cNvPr>
          <p:cNvSpPr/>
          <p:nvPr/>
        </p:nvSpPr>
        <p:spPr>
          <a:xfrm>
            <a:off x="1904730" y="5025593"/>
            <a:ext cx="672214" cy="233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H02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설명선: 선 56">
            <a:extLst>
              <a:ext uri="{FF2B5EF4-FFF2-40B4-BE49-F238E27FC236}">
                <a16:creationId xmlns:a16="http://schemas.microsoft.com/office/drawing/2014/main" id="{B4880EEE-263B-7049-3506-CC5DBBEA3B97}"/>
              </a:ext>
            </a:extLst>
          </p:cNvPr>
          <p:cNvSpPr/>
          <p:nvPr/>
        </p:nvSpPr>
        <p:spPr>
          <a:xfrm>
            <a:off x="87651" y="4571442"/>
            <a:ext cx="1218638" cy="415636"/>
          </a:xfrm>
          <a:prstGeom prst="borderCallout1">
            <a:avLst>
              <a:gd name="adj1" fmla="val 74640"/>
              <a:gd name="adj2" fmla="val 124354"/>
              <a:gd name="adj3" fmla="val 45332"/>
              <a:gd name="adj4" fmla="val 996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주소정보</a:t>
            </a:r>
            <a:r>
              <a:rPr lang="en-US" altLang="ko-KR" sz="800" b="1" dirty="0"/>
              <a:t>4</a:t>
            </a:r>
          </a:p>
          <a:p>
            <a:pPr algn="ctr"/>
            <a:r>
              <a:rPr lang="ko-KR" altLang="en-US" sz="800" b="1" dirty="0"/>
              <a:t>수령지주소요약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(Address_Reference4)</a:t>
            </a:r>
            <a:endParaRPr lang="ko-KR" altLang="en-US" sz="800" b="1" dirty="0"/>
          </a:p>
        </p:txBody>
      </p:sp>
      <p:sp>
        <p:nvSpPr>
          <p:cNvPr id="59" name="설명선: 선 58">
            <a:extLst>
              <a:ext uri="{FF2B5EF4-FFF2-40B4-BE49-F238E27FC236}">
                <a16:creationId xmlns:a16="http://schemas.microsoft.com/office/drawing/2014/main" id="{73390A6A-0955-B6FE-6074-C4E56BD694AD}"/>
              </a:ext>
            </a:extLst>
          </p:cNvPr>
          <p:cNvSpPr/>
          <p:nvPr/>
        </p:nvSpPr>
        <p:spPr>
          <a:xfrm>
            <a:off x="87651" y="5047612"/>
            <a:ext cx="1218638" cy="415636"/>
          </a:xfrm>
          <a:prstGeom prst="borderCallout1">
            <a:avLst>
              <a:gd name="adj1" fmla="val 23529"/>
              <a:gd name="adj2" fmla="val 122838"/>
              <a:gd name="adj3" fmla="val 45332"/>
              <a:gd name="adj4" fmla="val 996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주소정보</a:t>
            </a:r>
            <a:r>
              <a:rPr lang="en-US" altLang="ko-KR" sz="800" b="1" dirty="0"/>
              <a:t>4</a:t>
            </a:r>
          </a:p>
          <a:p>
            <a:pPr algn="ctr"/>
            <a:r>
              <a:rPr lang="ko-KR" altLang="en-US" sz="800" b="1" dirty="0"/>
              <a:t>수령지주소요약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(Address_Reference4)</a:t>
            </a:r>
            <a:endParaRPr lang="ko-KR" altLang="en-US" sz="800" b="1" dirty="0"/>
          </a:p>
        </p:txBody>
      </p:sp>
      <p:sp>
        <p:nvSpPr>
          <p:cNvPr id="60" name="설명선: 선 59">
            <a:extLst>
              <a:ext uri="{FF2B5EF4-FFF2-40B4-BE49-F238E27FC236}">
                <a16:creationId xmlns:a16="http://schemas.microsoft.com/office/drawing/2014/main" id="{4880D3F4-6AFB-C97B-8A17-FBB62B749F3C}"/>
              </a:ext>
            </a:extLst>
          </p:cNvPr>
          <p:cNvSpPr/>
          <p:nvPr/>
        </p:nvSpPr>
        <p:spPr>
          <a:xfrm>
            <a:off x="1136637" y="5511680"/>
            <a:ext cx="1218638" cy="415636"/>
          </a:xfrm>
          <a:prstGeom prst="borderCallout1">
            <a:avLst>
              <a:gd name="adj1" fmla="val -92026"/>
              <a:gd name="adj2" fmla="val 112985"/>
              <a:gd name="adj3" fmla="val 888"/>
              <a:gd name="adj4" fmla="val 905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주소정보</a:t>
            </a:r>
            <a:r>
              <a:rPr lang="en-US" altLang="ko-KR" sz="800" b="1" dirty="0"/>
              <a:t>4</a:t>
            </a:r>
          </a:p>
          <a:p>
            <a:pPr algn="ctr"/>
            <a:r>
              <a:rPr lang="ko-KR" altLang="en-US" sz="800" b="1" dirty="0"/>
              <a:t>수령지주소요약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(Address_Reference4)</a:t>
            </a:r>
            <a:endParaRPr lang="ko-KR" altLang="en-US" sz="800" b="1" dirty="0"/>
          </a:p>
        </p:txBody>
      </p:sp>
      <p:sp>
        <p:nvSpPr>
          <p:cNvPr id="61" name="설명선: 선 60">
            <a:extLst>
              <a:ext uri="{FF2B5EF4-FFF2-40B4-BE49-F238E27FC236}">
                <a16:creationId xmlns:a16="http://schemas.microsoft.com/office/drawing/2014/main" id="{4EA4D4F3-D97C-7300-3EDA-FEE59D4AFD32}"/>
              </a:ext>
            </a:extLst>
          </p:cNvPr>
          <p:cNvSpPr/>
          <p:nvPr/>
        </p:nvSpPr>
        <p:spPr>
          <a:xfrm>
            <a:off x="3075713" y="6017729"/>
            <a:ext cx="797092" cy="356636"/>
          </a:xfrm>
          <a:prstGeom prst="borderCallout1">
            <a:avLst>
              <a:gd name="adj1" fmla="val 3195"/>
              <a:gd name="adj2" fmla="val 79448"/>
              <a:gd name="adj3" fmla="val -560138"/>
              <a:gd name="adj4" fmla="val 408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셀번호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Sorting_No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2" name="설명선: 선 61">
            <a:extLst>
              <a:ext uri="{FF2B5EF4-FFF2-40B4-BE49-F238E27FC236}">
                <a16:creationId xmlns:a16="http://schemas.microsoft.com/office/drawing/2014/main" id="{87B3C822-36AE-7ADA-C362-A8DDA772AC3D}"/>
              </a:ext>
            </a:extLst>
          </p:cNvPr>
          <p:cNvSpPr/>
          <p:nvPr/>
        </p:nvSpPr>
        <p:spPr>
          <a:xfrm>
            <a:off x="4001340" y="6018763"/>
            <a:ext cx="921642" cy="362648"/>
          </a:xfrm>
          <a:prstGeom prst="borderCallout1">
            <a:avLst>
              <a:gd name="adj1" fmla="val 691"/>
              <a:gd name="adj2" fmla="val 17189"/>
              <a:gd name="adj3" fmla="val -443637"/>
              <a:gd name="adj4" fmla="val -30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분배코드</a:t>
            </a:r>
            <a:r>
              <a:rPr lang="en-US" altLang="ko-KR" sz="800" b="1" dirty="0"/>
              <a:t>(</a:t>
            </a:r>
            <a:r>
              <a:rPr lang="en-US" altLang="ko-KR" sz="800" b="1" dirty="0" err="1"/>
              <a:t>Sorting_Code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AC9D00-B0D4-AFE8-D036-61445E0E065A}"/>
              </a:ext>
            </a:extLst>
          </p:cNvPr>
          <p:cNvSpPr/>
          <p:nvPr/>
        </p:nvSpPr>
        <p:spPr>
          <a:xfrm>
            <a:off x="4753374" y="4131201"/>
            <a:ext cx="755188" cy="34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>
                <a:solidFill>
                  <a:schemeClr val="tx1"/>
                </a:solidFill>
              </a:rPr>
              <a:t>수량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22E3608-1389-6F01-2D56-4F1D1015A8F4}"/>
              </a:ext>
            </a:extLst>
          </p:cNvPr>
          <p:cNvSpPr/>
          <p:nvPr/>
        </p:nvSpPr>
        <p:spPr>
          <a:xfrm>
            <a:off x="4760488" y="4468249"/>
            <a:ext cx="748074" cy="282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20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6" name="설명선: 선 65">
            <a:extLst>
              <a:ext uri="{FF2B5EF4-FFF2-40B4-BE49-F238E27FC236}">
                <a16:creationId xmlns:a16="http://schemas.microsoft.com/office/drawing/2014/main" id="{66A74443-0807-D527-DF5D-277A904F532B}"/>
              </a:ext>
            </a:extLst>
          </p:cNvPr>
          <p:cNvSpPr/>
          <p:nvPr/>
        </p:nvSpPr>
        <p:spPr>
          <a:xfrm>
            <a:off x="6525068" y="1096198"/>
            <a:ext cx="840886" cy="297338"/>
          </a:xfrm>
          <a:prstGeom prst="borderCallout1">
            <a:avLst>
              <a:gd name="adj1" fmla="val 867620"/>
              <a:gd name="adj2" fmla="val -88956"/>
              <a:gd name="adj3" fmla="val 99047"/>
              <a:gd name="adj4" fmla="val 95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주문번호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Ord_ID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7" name="설명선: 선 66">
            <a:extLst>
              <a:ext uri="{FF2B5EF4-FFF2-40B4-BE49-F238E27FC236}">
                <a16:creationId xmlns:a16="http://schemas.microsoft.com/office/drawing/2014/main" id="{BAA882EC-F524-2C4C-FD62-8D501EEB4A8B}"/>
              </a:ext>
            </a:extLst>
          </p:cNvPr>
          <p:cNvSpPr/>
          <p:nvPr/>
        </p:nvSpPr>
        <p:spPr>
          <a:xfrm>
            <a:off x="5430961" y="5512435"/>
            <a:ext cx="840886" cy="415636"/>
          </a:xfrm>
          <a:prstGeom prst="borderCallout1">
            <a:avLst>
              <a:gd name="adj1" fmla="val -125695"/>
              <a:gd name="adj2" fmla="val 37360"/>
              <a:gd name="adj3" fmla="val 3611"/>
              <a:gd name="adj4" fmla="val 51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운송장번호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Invoice_No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8" name="설명선: 선 67">
            <a:extLst>
              <a:ext uri="{FF2B5EF4-FFF2-40B4-BE49-F238E27FC236}">
                <a16:creationId xmlns:a16="http://schemas.microsoft.com/office/drawing/2014/main" id="{ECC21163-79A5-D33E-58CF-D6BEC58EEEBD}"/>
              </a:ext>
            </a:extLst>
          </p:cNvPr>
          <p:cNvSpPr/>
          <p:nvPr/>
        </p:nvSpPr>
        <p:spPr>
          <a:xfrm>
            <a:off x="5096543" y="6017729"/>
            <a:ext cx="1289038" cy="363682"/>
          </a:xfrm>
          <a:prstGeom prst="borderCallout1">
            <a:avLst>
              <a:gd name="adj1" fmla="val -399346"/>
              <a:gd name="adj2" fmla="val 20884"/>
              <a:gd name="adj3" fmla="val -833"/>
              <a:gd name="adj4" fmla="val 337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상품수량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count(</a:t>
            </a:r>
            <a:r>
              <a:rPr lang="en-US" altLang="ko-KR" sz="800" b="1" dirty="0" err="1"/>
              <a:t>Goods_Code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5240CB-6473-C988-8E93-D80991088F98}"/>
              </a:ext>
            </a:extLst>
          </p:cNvPr>
          <p:cNvSpPr/>
          <p:nvPr/>
        </p:nvSpPr>
        <p:spPr>
          <a:xfrm>
            <a:off x="8818796" y="2039820"/>
            <a:ext cx="722369" cy="143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/>
              <a:t>22583831</a:t>
            </a:r>
            <a:endParaRPr lang="ko-KR" altLang="en-US" sz="900" b="1" dirty="0"/>
          </a:p>
        </p:txBody>
      </p:sp>
      <p:sp>
        <p:nvSpPr>
          <p:cNvPr id="70" name="설명선: 선 69">
            <a:extLst>
              <a:ext uri="{FF2B5EF4-FFF2-40B4-BE49-F238E27FC236}">
                <a16:creationId xmlns:a16="http://schemas.microsoft.com/office/drawing/2014/main" id="{EDDC5C5F-2DE7-37AA-FAE8-D98B7513D679}"/>
              </a:ext>
            </a:extLst>
          </p:cNvPr>
          <p:cNvSpPr/>
          <p:nvPr/>
        </p:nvSpPr>
        <p:spPr>
          <a:xfrm>
            <a:off x="8882487" y="1095502"/>
            <a:ext cx="840886" cy="297338"/>
          </a:xfrm>
          <a:prstGeom prst="borderCallout1">
            <a:avLst>
              <a:gd name="adj1" fmla="val 345754"/>
              <a:gd name="adj2" fmla="val 70313"/>
              <a:gd name="adj3" fmla="val 102153"/>
              <a:gd name="adj4" fmla="val 842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주문번호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Ord_ID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F1AC52-0062-A760-55C8-3DC02FBDB163}"/>
              </a:ext>
            </a:extLst>
          </p:cNvPr>
          <p:cNvSpPr/>
          <p:nvPr/>
        </p:nvSpPr>
        <p:spPr>
          <a:xfrm>
            <a:off x="9060876" y="2227071"/>
            <a:ext cx="832238" cy="138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/>
              <a:t>2025/05/16</a:t>
            </a:r>
            <a:endParaRPr lang="ko-KR" altLang="en-US" sz="900" b="1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AC87A7C-B2E5-9479-7790-2A04CDB67D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55" t="12453" r="5743" b="11232"/>
          <a:stretch/>
        </p:blipFill>
        <p:spPr>
          <a:xfrm>
            <a:off x="9843680" y="1985618"/>
            <a:ext cx="722369" cy="2071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2" name="설명선: 선 71">
            <a:extLst>
              <a:ext uri="{FF2B5EF4-FFF2-40B4-BE49-F238E27FC236}">
                <a16:creationId xmlns:a16="http://schemas.microsoft.com/office/drawing/2014/main" id="{5C3C0644-27EC-D65D-52C1-95DA08E2F7CE}"/>
              </a:ext>
            </a:extLst>
          </p:cNvPr>
          <p:cNvSpPr/>
          <p:nvPr/>
        </p:nvSpPr>
        <p:spPr>
          <a:xfrm>
            <a:off x="9836725" y="993945"/>
            <a:ext cx="840886" cy="415636"/>
          </a:xfrm>
          <a:prstGeom prst="borderCallout1">
            <a:avLst>
              <a:gd name="adj1" fmla="val 314306"/>
              <a:gd name="adj2" fmla="val 15"/>
              <a:gd name="adj3" fmla="val 101388"/>
              <a:gd name="adj4" fmla="val 20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영수증일자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Bill_Date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74" name="설명선: 선 73">
            <a:extLst>
              <a:ext uri="{FF2B5EF4-FFF2-40B4-BE49-F238E27FC236}">
                <a16:creationId xmlns:a16="http://schemas.microsoft.com/office/drawing/2014/main" id="{93C368FD-B455-AA46-6126-6A74BE09409B}"/>
              </a:ext>
            </a:extLst>
          </p:cNvPr>
          <p:cNvSpPr/>
          <p:nvPr/>
        </p:nvSpPr>
        <p:spPr>
          <a:xfrm>
            <a:off x="10996452" y="1929733"/>
            <a:ext cx="840886" cy="297338"/>
          </a:xfrm>
          <a:prstGeom prst="borderCallout1">
            <a:avLst>
              <a:gd name="adj1" fmla="val 47543"/>
              <a:gd name="adj2" fmla="val -65889"/>
              <a:gd name="adj3" fmla="val 46239"/>
              <a:gd name="adj4" fmla="val -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주문번호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Ord_ID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E7571B-C25A-0A5F-BDAA-AA96DF21631C}"/>
              </a:ext>
            </a:extLst>
          </p:cNvPr>
          <p:cNvSpPr/>
          <p:nvPr/>
        </p:nvSpPr>
        <p:spPr>
          <a:xfrm>
            <a:off x="6104682" y="2531032"/>
            <a:ext cx="656051" cy="156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b="1" dirty="0"/>
              <a:t>[L-04-083]</a:t>
            </a:r>
            <a:endParaRPr lang="ko-KR" altLang="en-US" sz="8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3501476-96F5-C8CF-EB8A-33FD1BBF5A3E}"/>
              </a:ext>
            </a:extLst>
          </p:cNvPr>
          <p:cNvSpPr/>
          <p:nvPr/>
        </p:nvSpPr>
        <p:spPr>
          <a:xfrm>
            <a:off x="6764655" y="2531032"/>
            <a:ext cx="790694" cy="156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b="1" dirty="0"/>
              <a:t>V232TS356P</a:t>
            </a:r>
            <a:endParaRPr lang="ko-KR" altLang="en-US" sz="800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A1CB86F-58EF-BA02-FEB2-D6BD4B1F51D9}"/>
              </a:ext>
            </a:extLst>
          </p:cNvPr>
          <p:cNvSpPr/>
          <p:nvPr/>
        </p:nvSpPr>
        <p:spPr>
          <a:xfrm>
            <a:off x="7555349" y="2531032"/>
            <a:ext cx="1621168" cy="161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800" b="1" dirty="0" err="1"/>
              <a:t>타이바이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모던조기팬츠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L/</a:t>
            </a:r>
            <a:r>
              <a:rPr lang="ko-KR" altLang="en-US" sz="800" b="1" dirty="0"/>
              <a:t>보라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3BC7A2-3DD3-0911-0E8B-D1718477C375}"/>
              </a:ext>
            </a:extLst>
          </p:cNvPr>
          <p:cNvSpPr/>
          <p:nvPr/>
        </p:nvSpPr>
        <p:spPr>
          <a:xfrm>
            <a:off x="9180953" y="2533791"/>
            <a:ext cx="355600" cy="15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b="1" dirty="0"/>
              <a:t>15</a:t>
            </a:r>
            <a:endParaRPr lang="ko-KR" altLang="en-US" sz="800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8ACE36-B01D-BD89-81E7-C7450B860B97}"/>
              </a:ext>
            </a:extLst>
          </p:cNvPr>
          <p:cNvSpPr/>
          <p:nvPr/>
        </p:nvSpPr>
        <p:spPr>
          <a:xfrm>
            <a:off x="9539829" y="2528981"/>
            <a:ext cx="518577" cy="161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b="1" dirty="0"/>
              <a:t>21,500</a:t>
            </a:r>
            <a:endParaRPr lang="ko-KR" altLang="en-US" sz="8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E0180FD-5B5F-B675-31A6-0976A7500778}"/>
              </a:ext>
            </a:extLst>
          </p:cNvPr>
          <p:cNvSpPr/>
          <p:nvPr/>
        </p:nvSpPr>
        <p:spPr>
          <a:xfrm>
            <a:off x="10053976" y="2533791"/>
            <a:ext cx="757756" cy="15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b="1" dirty="0"/>
              <a:t>15741848-1</a:t>
            </a:r>
            <a:endParaRPr lang="ko-KR" altLang="en-US" sz="8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133ED8C-4683-F2CD-AD3C-950480CB1BC6}"/>
              </a:ext>
            </a:extLst>
          </p:cNvPr>
          <p:cNvSpPr/>
          <p:nvPr/>
        </p:nvSpPr>
        <p:spPr>
          <a:xfrm>
            <a:off x="9180953" y="4868666"/>
            <a:ext cx="355600" cy="15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b="1" dirty="0"/>
              <a:t>15</a:t>
            </a:r>
            <a:endParaRPr lang="ko-KR" altLang="en-US" sz="8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9286F97-F9B6-017E-967C-1D994A63F407}"/>
              </a:ext>
            </a:extLst>
          </p:cNvPr>
          <p:cNvSpPr/>
          <p:nvPr/>
        </p:nvSpPr>
        <p:spPr>
          <a:xfrm>
            <a:off x="9539829" y="4863856"/>
            <a:ext cx="518577" cy="161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b="1" dirty="0"/>
              <a:t>21,500</a:t>
            </a:r>
            <a:endParaRPr lang="ko-KR" altLang="en-US" sz="8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9A6E823-88A9-39F7-D84A-6C18029FACD1}"/>
              </a:ext>
            </a:extLst>
          </p:cNvPr>
          <p:cNvSpPr/>
          <p:nvPr/>
        </p:nvSpPr>
        <p:spPr>
          <a:xfrm>
            <a:off x="7555349" y="4829399"/>
            <a:ext cx="808180" cy="192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b="1" dirty="0"/>
              <a:t>1/1 page</a:t>
            </a:r>
            <a:endParaRPr lang="ko-KR" altLang="en-US" sz="1000" b="1" dirty="0"/>
          </a:p>
        </p:txBody>
      </p:sp>
      <p:sp>
        <p:nvSpPr>
          <p:cNvPr id="86" name="설명선: 선 85">
            <a:extLst>
              <a:ext uri="{FF2B5EF4-FFF2-40B4-BE49-F238E27FC236}">
                <a16:creationId xmlns:a16="http://schemas.microsoft.com/office/drawing/2014/main" id="{E3953BBE-DFB5-2E28-5BB3-3B7217A9FD8E}"/>
              </a:ext>
            </a:extLst>
          </p:cNvPr>
          <p:cNvSpPr/>
          <p:nvPr/>
        </p:nvSpPr>
        <p:spPr>
          <a:xfrm>
            <a:off x="8525163" y="5512438"/>
            <a:ext cx="1127403" cy="415636"/>
          </a:xfrm>
          <a:prstGeom prst="borderCallout1">
            <a:avLst>
              <a:gd name="adj1" fmla="val -140935"/>
              <a:gd name="adj2" fmla="val 63260"/>
              <a:gd name="adj3" fmla="val -833"/>
              <a:gd name="adj4" fmla="val 64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상품수량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count(</a:t>
            </a:r>
            <a:r>
              <a:rPr lang="en-US" altLang="ko-KR" sz="800" b="1" dirty="0" err="1"/>
              <a:t>Goods_Code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87" name="설명선: 선 86">
            <a:extLst>
              <a:ext uri="{FF2B5EF4-FFF2-40B4-BE49-F238E27FC236}">
                <a16:creationId xmlns:a16="http://schemas.microsoft.com/office/drawing/2014/main" id="{F91ACB9D-CC04-5BD5-357A-070B24BFBD7A}"/>
              </a:ext>
            </a:extLst>
          </p:cNvPr>
          <p:cNvSpPr/>
          <p:nvPr/>
        </p:nvSpPr>
        <p:spPr>
          <a:xfrm>
            <a:off x="9751128" y="5517117"/>
            <a:ext cx="685963" cy="410199"/>
          </a:xfrm>
          <a:prstGeom prst="borderCallout1">
            <a:avLst>
              <a:gd name="adj1" fmla="val -140226"/>
              <a:gd name="adj2" fmla="val 34892"/>
              <a:gd name="adj3" fmla="val 1706"/>
              <a:gd name="adj4" fmla="val 37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판매가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sum(Sales)</a:t>
            </a:r>
            <a:endParaRPr lang="ko-KR" altLang="en-US" sz="800" b="1" dirty="0"/>
          </a:p>
        </p:txBody>
      </p:sp>
      <p:sp>
        <p:nvSpPr>
          <p:cNvPr id="89" name="설명선: 선 88">
            <a:extLst>
              <a:ext uri="{FF2B5EF4-FFF2-40B4-BE49-F238E27FC236}">
                <a16:creationId xmlns:a16="http://schemas.microsoft.com/office/drawing/2014/main" id="{1DB62BE6-44DF-6586-F5C7-823670842DE2}"/>
              </a:ext>
            </a:extLst>
          </p:cNvPr>
          <p:cNvSpPr/>
          <p:nvPr/>
        </p:nvSpPr>
        <p:spPr>
          <a:xfrm>
            <a:off x="6385580" y="5511680"/>
            <a:ext cx="980373" cy="415636"/>
          </a:xfrm>
          <a:prstGeom prst="borderCallout1">
            <a:avLst>
              <a:gd name="adj1" fmla="val -703473"/>
              <a:gd name="adj2" fmla="val 33904"/>
              <a:gd name="adj3" fmla="val 1388"/>
              <a:gd name="adj4" fmla="val 139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LOC</a:t>
            </a:r>
            <a:r>
              <a:rPr lang="ko-KR" altLang="en-US" sz="800" b="1" dirty="0"/>
              <a:t>코드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Location_Code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90" name="설명선: 선 89">
            <a:extLst>
              <a:ext uri="{FF2B5EF4-FFF2-40B4-BE49-F238E27FC236}">
                <a16:creationId xmlns:a16="http://schemas.microsoft.com/office/drawing/2014/main" id="{F8805297-826E-9B8B-AD85-162D98D016EC}"/>
              </a:ext>
            </a:extLst>
          </p:cNvPr>
          <p:cNvSpPr/>
          <p:nvPr/>
        </p:nvSpPr>
        <p:spPr>
          <a:xfrm>
            <a:off x="7031482" y="606672"/>
            <a:ext cx="840886" cy="415636"/>
          </a:xfrm>
          <a:prstGeom prst="borderCallout1">
            <a:avLst>
              <a:gd name="adj1" fmla="val 487639"/>
              <a:gd name="adj2" fmla="val 56034"/>
              <a:gd name="adj3" fmla="val 101388"/>
              <a:gd name="adj4" fmla="val 49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상품코드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Goods_Code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91" name="설명선: 선 90">
            <a:extLst>
              <a:ext uri="{FF2B5EF4-FFF2-40B4-BE49-F238E27FC236}">
                <a16:creationId xmlns:a16="http://schemas.microsoft.com/office/drawing/2014/main" id="{4F79EB14-BDCF-D7BF-BF1E-2C9963DA72D8}"/>
              </a:ext>
            </a:extLst>
          </p:cNvPr>
          <p:cNvSpPr/>
          <p:nvPr/>
        </p:nvSpPr>
        <p:spPr>
          <a:xfrm>
            <a:off x="7469252" y="5514108"/>
            <a:ext cx="980373" cy="415636"/>
          </a:xfrm>
          <a:prstGeom prst="borderCallout1">
            <a:avLst>
              <a:gd name="adj1" fmla="val -699029"/>
              <a:gd name="adj2" fmla="val 61226"/>
              <a:gd name="adj3" fmla="val 1388"/>
              <a:gd name="adj4" fmla="val 63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상품이름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Goods_Name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93" name="설명선: 선 92">
            <a:extLst>
              <a:ext uri="{FF2B5EF4-FFF2-40B4-BE49-F238E27FC236}">
                <a16:creationId xmlns:a16="http://schemas.microsoft.com/office/drawing/2014/main" id="{495706A5-2998-9BFF-88BE-B9F46802C4D1}"/>
              </a:ext>
            </a:extLst>
          </p:cNvPr>
          <p:cNvSpPr/>
          <p:nvPr/>
        </p:nvSpPr>
        <p:spPr>
          <a:xfrm>
            <a:off x="11008566" y="2439047"/>
            <a:ext cx="1066727" cy="373045"/>
          </a:xfrm>
          <a:prstGeom prst="borderCallout1">
            <a:avLst>
              <a:gd name="adj1" fmla="val 47589"/>
              <a:gd name="adj2" fmla="val -25777"/>
              <a:gd name="adj3" fmla="val 46239"/>
              <a:gd name="adj4" fmla="val -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외부상품코드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External_Goods_Code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95" name="설명선: 선 94">
            <a:extLst>
              <a:ext uri="{FF2B5EF4-FFF2-40B4-BE49-F238E27FC236}">
                <a16:creationId xmlns:a16="http://schemas.microsoft.com/office/drawing/2014/main" id="{DE18B809-2CF9-73F8-1AD4-AEC6B6C9CC6A}"/>
              </a:ext>
            </a:extLst>
          </p:cNvPr>
          <p:cNvSpPr/>
          <p:nvPr/>
        </p:nvSpPr>
        <p:spPr>
          <a:xfrm>
            <a:off x="11008566" y="2918190"/>
            <a:ext cx="828772" cy="297338"/>
          </a:xfrm>
          <a:prstGeom prst="borderCallout1">
            <a:avLst>
              <a:gd name="adj1" fmla="val -104668"/>
              <a:gd name="adj2" fmla="val -126382"/>
              <a:gd name="adj3" fmla="val 46239"/>
              <a:gd name="adj4" fmla="val -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판매가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(Sales)</a:t>
            </a:r>
            <a:endParaRPr lang="ko-KR" altLang="en-US" sz="800" b="1" dirty="0"/>
          </a:p>
        </p:txBody>
      </p:sp>
      <p:sp>
        <p:nvSpPr>
          <p:cNvPr id="96" name="설명선: 선 95">
            <a:extLst>
              <a:ext uri="{FF2B5EF4-FFF2-40B4-BE49-F238E27FC236}">
                <a16:creationId xmlns:a16="http://schemas.microsoft.com/office/drawing/2014/main" id="{B4C620D4-6F95-1937-168D-91604F1F6639}"/>
              </a:ext>
            </a:extLst>
          </p:cNvPr>
          <p:cNvSpPr/>
          <p:nvPr/>
        </p:nvSpPr>
        <p:spPr>
          <a:xfrm>
            <a:off x="11002509" y="3783833"/>
            <a:ext cx="828772" cy="297338"/>
          </a:xfrm>
          <a:prstGeom prst="borderCallout1">
            <a:avLst>
              <a:gd name="adj1" fmla="val -396665"/>
              <a:gd name="adj2" fmla="val -191021"/>
              <a:gd name="adj3" fmla="val 46239"/>
              <a:gd name="adj4" fmla="val -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상품수량</a:t>
            </a:r>
            <a:endParaRPr lang="en-US" altLang="ko-KR" sz="800" b="1" dirty="0"/>
          </a:p>
          <a:p>
            <a:pPr algn="ctr"/>
            <a:r>
              <a:rPr lang="en-US" altLang="ko-KR" sz="800" b="1" dirty="0"/>
              <a:t>(</a:t>
            </a:r>
            <a:r>
              <a:rPr lang="en-US" altLang="ko-KR" sz="800" b="1" dirty="0" err="1"/>
              <a:t>Dely_Qty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68F5F3-61D6-1432-01B8-171CFECBD2BB}"/>
              </a:ext>
            </a:extLst>
          </p:cNvPr>
          <p:cNvSpPr/>
          <p:nvPr/>
        </p:nvSpPr>
        <p:spPr>
          <a:xfrm>
            <a:off x="2225425" y="4052294"/>
            <a:ext cx="700890" cy="141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/>
              <a:t>(</a:t>
            </a:r>
            <a:r>
              <a:rPr lang="ko-KR" altLang="en-US" sz="900" b="1" dirty="0"/>
              <a:t>스타일</a:t>
            </a:r>
            <a:r>
              <a:rPr lang="en-US" altLang="ko-KR" sz="900" b="1" dirty="0"/>
              <a:t>24)</a:t>
            </a:r>
            <a:endParaRPr lang="ko-KR" altLang="en-US" sz="900" b="1" dirty="0"/>
          </a:p>
        </p:txBody>
      </p:sp>
      <p:sp>
        <p:nvSpPr>
          <p:cNvPr id="99" name="설명선: 선 98">
            <a:extLst>
              <a:ext uri="{FF2B5EF4-FFF2-40B4-BE49-F238E27FC236}">
                <a16:creationId xmlns:a16="http://schemas.microsoft.com/office/drawing/2014/main" id="{4266583E-62B5-EB55-599C-8B3649F8527F}"/>
              </a:ext>
            </a:extLst>
          </p:cNvPr>
          <p:cNvSpPr/>
          <p:nvPr/>
        </p:nvSpPr>
        <p:spPr>
          <a:xfrm>
            <a:off x="1995056" y="6018763"/>
            <a:ext cx="921642" cy="362648"/>
          </a:xfrm>
          <a:prstGeom prst="borderCallout1">
            <a:avLst>
              <a:gd name="adj1" fmla="val 3238"/>
              <a:gd name="adj2" fmla="val 45250"/>
              <a:gd name="adj3" fmla="val -527686"/>
              <a:gd name="adj4" fmla="val 315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제휴업체</a:t>
            </a:r>
            <a:r>
              <a:rPr lang="en-US" altLang="ko-KR" sz="800" b="1" dirty="0"/>
              <a:t>(</a:t>
            </a:r>
            <a:r>
              <a:rPr lang="en-US" altLang="ko-KR" sz="800" b="1" dirty="0" err="1"/>
              <a:t>Client_Code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94521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345</Words>
  <Application>Microsoft Office PowerPoint</Application>
  <PresentationFormat>와이드스크린</PresentationFormat>
  <Paragraphs>108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전혜린</dc:creator>
  <cp:lastModifiedBy>전혜린</cp:lastModifiedBy>
  <cp:revision>55</cp:revision>
  <dcterms:created xsi:type="dcterms:W3CDTF">2025-05-19T01:42:08Z</dcterms:created>
  <dcterms:modified xsi:type="dcterms:W3CDTF">2025-05-19T08:09:08Z</dcterms:modified>
</cp:coreProperties>
</file>