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5"/>
  </p:notesMasterIdLst>
  <p:sldIdLst>
    <p:sldId id="494" r:id="rId2"/>
    <p:sldId id="507" r:id="rId3"/>
    <p:sldId id="508" r:id="rId4"/>
    <p:sldId id="509" r:id="rId5"/>
    <p:sldId id="500" r:id="rId6"/>
    <p:sldId id="501" r:id="rId7"/>
    <p:sldId id="502" r:id="rId8"/>
    <p:sldId id="504" r:id="rId9"/>
    <p:sldId id="505" r:id="rId10"/>
    <p:sldId id="518" r:id="rId11"/>
    <p:sldId id="496" r:id="rId12"/>
    <p:sldId id="498" r:id="rId13"/>
    <p:sldId id="499" r:id="rId14"/>
    <p:sldId id="506" r:id="rId15"/>
    <p:sldId id="510" r:id="rId16"/>
    <p:sldId id="511" r:id="rId17"/>
    <p:sldId id="512" r:id="rId18"/>
    <p:sldId id="514" r:id="rId19"/>
    <p:sldId id="513" r:id="rId20"/>
    <p:sldId id="515" r:id="rId21"/>
    <p:sldId id="516" r:id="rId22"/>
    <p:sldId id="519" r:id="rId23"/>
    <p:sldId id="517" r:id="rId24"/>
  </p:sldIdLst>
  <p:sldSz cx="12192000" cy="6858000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Roboto Black" panose="02000000000000000000" pitchFamily="2" charset="0"/>
      <p:bold r:id="rId30"/>
      <p:boldItalic r:id="rId31"/>
    </p:embeddedFont>
    <p:embeddedFont>
      <p:font typeface="Roboto Condensed" panose="02000000000000000000" pitchFamily="2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0C822"/>
    <a:srgbClr val="8497B0"/>
    <a:srgbClr val="7BB383"/>
    <a:srgbClr val="C5B2E6"/>
    <a:srgbClr val="000000"/>
    <a:srgbClr val="DCCFF1"/>
    <a:srgbClr val="8C65CC"/>
    <a:srgbClr val="D6C370"/>
    <a:srgbClr val="B2A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607CE-C9FA-420B-A436-7E696DB5A4EE}" v="350" dt="2025-04-15T20:53:47.086"/>
    <p1510:client id="{C085689C-B297-4DB3-AD61-8D3249934EEF}" v="7" dt="2025-04-15T14:37:56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. Joel Schneider" userId="f68d4a3e-64ea-4aac-97de-06caddc5720e" providerId="ADAL" clId="{822607CE-C9FA-420B-A436-7E696DB5A4EE}"/>
    <pc:docChg chg="custSel addSld modSld sldOrd">
      <pc:chgData name="W. Joel Schneider" userId="f68d4a3e-64ea-4aac-97de-06caddc5720e" providerId="ADAL" clId="{822607CE-C9FA-420B-A436-7E696DB5A4EE}" dt="2025-04-15T20:53:47.086" v="377" actId="6549"/>
      <pc:docMkLst>
        <pc:docMk/>
      </pc:docMkLst>
      <pc:sldChg chg="modSp mod">
        <pc:chgData name="W. Joel Schneider" userId="f68d4a3e-64ea-4aac-97de-06caddc5720e" providerId="ADAL" clId="{822607CE-C9FA-420B-A436-7E696DB5A4EE}" dt="2025-04-15T20:13:16.851" v="52"/>
        <pc:sldMkLst>
          <pc:docMk/>
          <pc:sldMk cId="3914086923" sldId="516"/>
        </pc:sldMkLst>
        <pc:spChg chg="mod">
          <ac:chgData name="W. Joel Schneider" userId="f68d4a3e-64ea-4aac-97de-06caddc5720e" providerId="ADAL" clId="{822607CE-C9FA-420B-A436-7E696DB5A4EE}" dt="2025-04-15T20:13:16.851" v="52"/>
          <ac:spMkLst>
            <pc:docMk/>
            <pc:sldMk cId="3914086923" sldId="516"/>
            <ac:spMk id="3" creationId="{B52B1ECF-47C0-4AF0-AB3B-5E0FC9E2F086}"/>
          </ac:spMkLst>
        </pc:spChg>
      </pc:sldChg>
      <pc:sldChg chg="modSp add mod ord">
        <pc:chgData name="W. Joel Schneider" userId="f68d4a3e-64ea-4aac-97de-06caddc5720e" providerId="ADAL" clId="{822607CE-C9FA-420B-A436-7E696DB5A4EE}" dt="2025-04-15T20:49:04.696" v="293"/>
        <pc:sldMkLst>
          <pc:docMk/>
          <pc:sldMk cId="1248524687" sldId="517"/>
        </pc:sldMkLst>
        <pc:spChg chg="mod">
          <ac:chgData name="W. Joel Schneider" userId="f68d4a3e-64ea-4aac-97de-06caddc5720e" providerId="ADAL" clId="{822607CE-C9FA-420B-A436-7E696DB5A4EE}" dt="2025-04-15T03:51:11.193" v="5" actId="6549"/>
          <ac:spMkLst>
            <pc:docMk/>
            <pc:sldMk cId="1248524687" sldId="517"/>
            <ac:spMk id="2" creationId="{41E86D3E-50AF-9EFF-D7A8-E41CFC7F8B6F}"/>
          </ac:spMkLst>
        </pc:spChg>
        <pc:spChg chg="mod">
          <ac:chgData name="W. Joel Schneider" userId="f68d4a3e-64ea-4aac-97de-06caddc5720e" providerId="ADAL" clId="{822607CE-C9FA-420B-A436-7E696DB5A4EE}" dt="2025-04-15T20:13:07.817" v="50" actId="20577"/>
          <ac:spMkLst>
            <pc:docMk/>
            <pc:sldMk cId="1248524687" sldId="517"/>
            <ac:spMk id="3" creationId="{3352B9DB-B570-50F1-4FF2-103274AFFBB2}"/>
          </ac:spMkLst>
        </pc:spChg>
      </pc:sldChg>
      <pc:sldChg chg="addSp delSp modSp new mod">
        <pc:chgData name="W. Joel Schneider" userId="f68d4a3e-64ea-4aac-97de-06caddc5720e" providerId="ADAL" clId="{822607CE-C9FA-420B-A436-7E696DB5A4EE}" dt="2025-04-15T20:53:47.086" v="377" actId="6549"/>
        <pc:sldMkLst>
          <pc:docMk/>
          <pc:sldMk cId="4215114563" sldId="519"/>
        </pc:sldMkLst>
        <pc:spChg chg="mod">
          <ac:chgData name="W. Joel Schneider" userId="f68d4a3e-64ea-4aac-97de-06caddc5720e" providerId="ADAL" clId="{822607CE-C9FA-420B-A436-7E696DB5A4EE}" dt="2025-04-15T20:38:26.320" v="78" actId="20577"/>
          <ac:spMkLst>
            <pc:docMk/>
            <pc:sldMk cId="4215114563" sldId="519"/>
            <ac:spMk id="2" creationId="{78CD9E53-E966-E94B-4B9D-E9A6AECE6EC2}"/>
          </ac:spMkLst>
        </pc:spChg>
        <pc:spChg chg="mod">
          <ac:chgData name="W. Joel Schneider" userId="f68d4a3e-64ea-4aac-97de-06caddc5720e" providerId="ADAL" clId="{822607CE-C9FA-420B-A436-7E696DB5A4EE}" dt="2025-04-15T20:53:47.086" v="377" actId="6549"/>
          <ac:spMkLst>
            <pc:docMk/>
            <pc:sldMk cId="4215114563" sldId="519"/>
            <ac:spMk id="3" creationId="{C3B2D8A4-9667-A3E8-5C49-00AC57B54EDB}"/>
          </ac:spMkLst>
        </pc:spChg>
        <pc:spChg chg="add del mod">
          <ac:chgData name="W. Joel Schneider" userId="f68d4a3e-64ea-4aac-97de-06caddc5720e" providerId="ADAL" clId="{822607CE-C9FA-420B-A436-7E696DB5A4EE}" dt="2025-04-15T20:50:19.411" v="353" actId="478"/>
          <ac:spMkLst>
            <pc:docMk/>
            <pc:sldMk cId="4215114563" sldId="519"/>
            <ac:spMk id="5" creationId="{3754BC2C-5A9E-6FB2-1ED0-4AF386262826}"/>
          </ac:spMkLst>
        </pc:spChg>
      </pc:sldChg>
    </pc:docChg>
  </pc:docChgLst>
  <pc:docChgLst>
    <pc:chgData name="W. Joel Schneider" userId="f68d4a3e-64ea-4aac-97de-06caddc5720e" providerId="ADAL" clId="{77B4D61F-4F11-43AB-836F-3E88E3765C72}"/>
    <pc:docChg chg="modSld">
      <pc:chgData name="W. Joel Schneider" userId="f68d4a3e-64ea-4aac-97de-06caddc5720e" providerId="ADAL" clId="{77B4D61F-4F11-43AB-836F-3E88E3765C72}" dt="2022-04-12T21:23:18.447" v="0" actId="20577"/>
      <pc:docMkLst>
        <pc:docMk/>
      </pc:docMkLst>
      <pc:sldChg chg="modSp mod">
        <pc:chgData name="W. Joel Schneider" userId="f68d4a3e-64ea-4aac-97de-06caddc5720e" providerId="ADAL" clId="{77B4D61F-4F11-43AB-836F-3E88E3765C72}" dt="2022-04-12T21:23:18.447" v="0" actId="20577"/>
        <pc:sldMkLst>
          <pc:docMk/>
          <pc:sldMk cId="2526840325" sldId="515"/>
        </pc:sldMkLst>
      </pc:sldChg>
    </pc:docChg>
  </pc:docChgLst>
  <pc:docChgLst>
    <pc:chgData name="W. Joel Schneider" userId="f68d4a3e-64ea-4aac-97de-06caddc5720e" providerId="ADAL" clId="{C085689C-B297-4DB3-AD61-8D3249934EEF}"/>
    <pc:docChg chg="undo custSel addSld delSld modSld sldOrd">
      <pc:chgData name="W. Joel Schneider" userId="f68d4a3e-64ea-4aac-97de-06caddc5720e" providerId="ADAL" clId="{C085689C-B297-4DB3-AD61-8D3249934EEF}" dt="2025-04-15T15:00:55.566" v="243" actId="20577"/>
      <pc:docMkLst>
        <pc:docMk/>
      </pc:docMkLst>
      <pc:sldChg chg="del">
        <pc:chgData name="W. Joel Schneider" userId="f68d4a3e-64ea-4aac-97de-06caddc5720e" providerId="ADAL" clId="{C085689C-B297-4DB3-AD61-8D3249934EEF}" dt="2025-04-15T14:36:01.217" v="5" actId="47"/>
        <pc:sldMkLst>
          <pc:docMk/>
          <pc:sldMk cId="2972806632" sldId="497"/>
        </pc:sldMkLst>
      </pc:sldChg>
      <pc:sldChg chg="addSp delSp modSp mod">
        <pc:chgData name="W. Joel Schneider" userId="f68d4a3e-64ea-4aac-97de-06caddc5720e" providerId="ADAL" clId="{C085689C-B297-4DB3-AD61-8D3249934EEF}" dt="2025-04-15T14:40:08.509" v="178" actId="20577"/>
        <pc:sldMkLst>
          <pc:docMk/>
          <pc:sldMk cId="1364819760" sldId="498"/>
        </pc:sldMkLst>
        <pc:spChg chg="add mod">
          <ac:chgData name="W. Joel Schneider" userId="f68d4a3e-64ea-4aac-97de-06caddc5720e" providerId="ADAL" clId="{C085689C-B297-4DB3-AD61-8D3249934EEF}" dt="2025-04-15T14:39:38.459" v="171" actId="20577"/>
          <ac:spMkLst>
            <pc:docMk/>
            <pc:sldMk cId="1364819760" sldId="498"/>
            <ac:spMk id="3" creationId="{425EC09A-C2B4-C710-18BA-98527ACE9482}"/>
          </ac:spMkLst>
        </pc:spChg>
        <pc:spChg chg="add del mod">
          <ac:chgData name="W. Joel Schneider" userId="f68d4a3e-64ea-4aac-97de-06caddc5720e" providerId="ADAL" clId="{C085689C-B297-4DB3-AD61-8D3249934EEF}" dt="2025-04-15T14:37:20.266" v="66" actId="478"/>
          <ac:spMkLst>
            <pc:docMk/>
            <pc:sldMk cId="1364819760" sldId="498"/>
            <ac:spMk id="4" creationId="{B55069F7-4DFE-966A-7C75-D85B9892EF6E}"/>
          </ac:spMkLst>
        </pc:spChg>
        <pc:spChg chg="add mod">
          <ac:chgData name="W. Joel Schneider" userId="f68d4a3e-64ea-4aac-97de-06caddc5720e" providerId="ADAL" clId="{C085689C-B297-4DB3-AD61-8D3249934EEF}" dt="2025-04-15T14:39:53.833" v="177" actId="20577"/>
          <ac:spMkLst>
            <pc:docMk/>
            <pc:sldMk cId="1364819760" sldId="498"/>
            <ac:spMk id="5" creationId="{3F7D9B05-3FD2-61A8-1B0C-A62CE279345F}"/>
          </ac:spMkLst>
        </pc:spChg>
        <pc:graphicFrameChg chg="modGraphic">
          <ac:chgData name="W. Joel Schneider" userId="f68d4a3e-64ea-4aac-97de-06caddc5720e" providerId="ADAL" clId="{C085689C-B297-4DB3-AD61-8D3249934EEF}" dt="2025-04-15T14:40:08.509" v="178" actId="20577"/>
          <ac:graphicFrameMkLst>
            <pc:docMk/>
            <pc:sldMk cId="1364819760" sldId="498"/>
            <ac:graphicFrameMk id="11" creationId="{43D2344F-B07E-488F-8C08-EC66D3AFE1A8}"/>
          </ac:graphicFrameMkLst>
        </pc:graphicFrameChg>
      </pc:sldChg>
      <pc:sldChg chg="modSp modAnim">
        <pc:chgData name="W. Joel Schneider" userId="f68d4a3e-64ea-4aac-97de-06caddc5720e" providerId="ADAL" clId="{C085689C-B297-4DB3-AD61-8D3249934EEF}" dt="2025-04-15T14:34:27.826" v="4" actId="5793"/>
        <pc:sldMkLst>
          <pc:docMk/>
          <pc:sldMk cId="867035562" sldId="505"/>
        </pc:sldMkLst>
        <pc:spChg chg="mod">
          <ac:chgData name="W. Joel Schneider" userId="f68d4a3e-64ea-4aac-97de-06caddc5720e" providerId="ADAL" clId="{C085689C-B297-4DB3-AD61-8D3249934EEF}" dt="2025-04-15T14:34:26.548" v="3" actId="5793"/>
          <ac:spMkLst>
            <pc:docMk/>
            <pc:sldMk cId="867035562" sldId="505"/>
            <ac:spMk id="8" creationId="{DE8A0045-0476-47A5-A9DA-56BFEBCD5B2C}"/>
          </ac:spMkLst>
        </pc:spChg>
      </pc:sldChg>
      <pc:sldChg chg="modSp mod">
        <pc:chgData name="W. Joel Schneider" userId="f68d4a3e-64ea-4aac-97de-06caddc5720e" providerId="ADAL" clId="{C085689C-B297-4DB3-AD61-8D3249934EEF}" dt="2025-04-15T14:40:18.584" v="179" actId="20577"/>
        <pc:sldMkLst>
          <pc:docMk/>
          <pc:sldMk cId="2708346031" sldId="513"/>
        </pc:sldMkLst>
        <pc:graphicFrameChg chg="modGraphic">
          <ac:chgData name="W. Joel Schneider" userId="f68d4a3e-64ea-4aac-97de-06caddc5720e" providerId="ADAL" clId="{C085689C-B297-4DB3-AD61-8D3249934EEF}" dt="2025-04-15T14:40:18.584" v="179" actId="20577"/>
          <ac:graphicFrameMkLst>
            <pc:docMk/>
            <pc:sldMk cId="2708346031" sldId="513"/>
            <ac:graphicFrameMk id="6" creationId="{671A4A89-D537-4F37-A9D5-9B08B28F0BDF}"/>
          </ac:graphicFrameMkLst>
        </pc:graphicFrameChg>
      </pc:sldChg>
      <pc:sldChg chg="modSp mod">
        <pc:chgData name="W. Joel Schneider" userId="f68d4a3e-64ea-4aac-97de-06caddc5720e" providerId="ADAL" clId="{C085689C-B297-4DB3-AD61-8D3249934EEF}" dt="2025-04-15T14:41:30.243" v="205" actId="15"/>
        <pc:sldMkLst>
          <pc:docMk/>
          <pc:sldMk cId="3914086923" sldId="516"/>
        </pc:sldMkLst>
        <pc:spChg chg="mod">
          <ac:chgData name="W. Joel Schneider" userId="f68d4a3e-64ea-4aac-97de-06caddc5720e" providerId="ADAL" clId="{C085689C-B297-4DB3-AD61-8D3249934EEF}" dt="2025-04-15T14:40:56.339" v="181" actId="6549"/>
          <ac:spMkLst>
            <pc:docMk/>
            <pc:sldMk cId="3914086923" sldId="516"/>
            <ac:spMk id="2" creationId="{7A01CEAA-69AD-492E-A4B8-F051A78B48F1}"/>
          </ac:spMkLst>
        </pc:spChg>
        <pc:spChg chg="mod">
          <ac:chgData name="W. Joel Schneider" userId="f68d4a3e-64ea-4aac-97de-06caddc5720e" providerId="ADAL" clId="{C085689C-B297-4DB3-AD61-8D3249934EEF}" dt="2025-04-15T14:41:30.243" v="205" actId="15"/>
          <ac:spMkLst>
            <pc:docMk/>
            <pc:sldMk cId="3914086923" sldId="516"/>
            <ac:spMk id="3" creationId="{B52B1ECF-47C0-4AF0-AB3B-5E0FC9E2F086}"/>
          </ac:spMkLst>
        </pc:spChg>
      </pc:sldChg>
      <pc:sldChg chg="modSp mod ord">
        <pc:chgData name="W. Joel Schneider" userId="f68d4a3e-64ea-4aac-97de-06caddc5720e" providerId="ADAL" clId="{C085689C-B297-4DB3-AD61-8D3249934EEF}" dt="2025-04-15T15:00:55.566" v="243" actId="20577"/>
        <pc:sldMkLst>
          <pc:docMk/>
          <pc:sldMk cId="1248524687" sldId="517"/>
        </pc:sldMkLst>
        <pc:spChg chg="mod">
          <ac:chgData name="W. Joel Schneider" userId="f68d4a3e-64ea-4aac-97de-06caddc5720e" providerId="ADAL" clId="{C085689C-B297-4DB3-AD61-8D3249934EEF}" dt="2025-04-15T15:00:55.566" v="243" actId="20577"/>
          <ac:spMkLst>
            <pc:docMk/>
            <pc:sldMk cId="1248524687" sldId="517"/>
            <ac:spMk id="3" creationId="{3352B9DB-B570-50F1-4FF2-103274AFFBB2}"/>
          </ac:spMkLst>
        </pc:spChg>
      </pc:sldChg>
      <pc:sldChg chg="add">
        <pc:chgData name="W. Joel Schneider" userId="f68d4a3e-64ea-4aac-97de-06caddc5720e" providerId="ADAL" clId="{C085689C-B297-4DB3-AD61-8D3249934EEF}" dt="2025-04-15T14:34:15.962" v="0" actId="2890"/>
        <pc:sldMkLst>
          <pc:docMk/>
          <pc:sldMk cId="3471638414" sldId="518"/>
        </pc:sldMkLst>
      </pc:sldChg>
    </pc:docChg>
  </pc:docChgLst>
  <pc:docChgLst>
    <pc:chgData name="W. Joel Schneider" userId="f68d4a3e-64ea-4aac-97de-06caddc5720e" providerId="ADAL" clId="{3D8FFA26-AC52-4355-815D-0FCA7021D48D}"/>
    <pc:docChg chg="undo custSel addSld delSld modSld sldOrd">
      <pc:chgData name="W. Joel Schneider" userId="f68d4a3e-64ea-4aac-97de-06caddc5720e" providerId="ADAL" clId="{3D8FFA26-AC52-4355-815D-0FCA7021D48D}" dt="2022-04-12T14:58:46.424" v="4065" actId="20577"/>
      <pc:docMkLst>
        <pc:docMk/>
      </pc:docMkLst>
      <pc:sldChg chg="modSp mod">
        <pc:chgData name="W. Joel Schneider" userId="f68d4a3e-64ea-4aac-97de-06caddc5720e" providerId="ADAL" clId="{3D8FFA26-AC52-4355-815D-0FCA7021D48D}" dt="2022-04-12T09:19:50.808" v="17" actId="255"/>
        <pc:sldMkLst>
          <pc:docMk/>
          <pc:sldMk cId="2417826290" sldId="494"/>
        </pc:sldMkLst>
      </pc:sldChg>
      <pc:sldChg chg="del">
        <pc:chgData name="W. Joel Schneider" userId="f68d4a3e-64ea-4aac-97de-06caddc5720e" providerId="ADAL" clId="{3D8FFA26-AC52-4355-815D-0FCA7021D48D}" dt="2022-04-12T09:19:58.149" v="18" actId="47"/>
        <pc:sldMkLst>
          <pc:docMk/>
          <pc:sldMk cId="3277094731" sldId="495"/>
        </pc:sldMkLst>
      </pc:sldChg>
      <pc:sldChg chg="delSp mod">
        <pc:chgData name="W. Joel Schneider" userId="f68d4a3e-64ea-4aac-97de-06caddc5720e" providerId="ADAL" clId="{3D8FFA26-AC52-4355-815D-0FCA7021D48D}" dt="2022-04-12T09:20:10.480" v="20" actId="478"/>
        <pc:sldMkLst>
          <pc:docMk/>
          <pc:sldMk cId="782964649" sldId="496"/>
        </pc:sldMkLst>
      </pc:sldChg>
      <pc:sldChg chg="modSp add mod">
        <pc:chgData name="W. Joel Schneider" userId="f68d4a3e-64ea-4aac-97de-06caddc5720e" providerId="ADAL" clId="{3D8FFA26-AC52-4355-815D-0FCA7021D48D}" dt="2022-04-12T09:21:56.156" v="49" actId="207"/>
        <pc:sldMkLst>
          <pc:docMk/>
          <pc:sldMk cId="2972806632" sldId="497"/>
        </pc:sldMkLst>
      </pc:sldChg>
      <pc:sldChg chg="del">
        <pc:chgData name="W. Joel Schneider" userId="f68d4a3e-64ea-4aac-97de-06caddc5720e" providerId="ADAL" clId="{3D8FFA26-AC52-4355-815D-0FCA7021D48D}" dt="2022-04-12T09:19:58.149" v="18" actId="47"/>
        <pc:sldMkLst>
          <pc:docMk/>
          <pc:sldMk cId="4205889381" sldId="497"/>
        </pc:sldMkLst>
      </pc:sldChg>
      <pc:sldChg chg="del">
        <pc:chgData name="W. Joel Schneider" userId="f68d4a3e-64ea-4aac-97de-06caddc5720e" providerId="ADAL" clId="{3D8FFA26-AC52-4355-815D-0FCA7021D48D}" dt="2022-04-12T09:19:58.149" v="18" actId="47"/>
        <pc:sldMkLst>
          <pc:docMk/>
          <pc:sldMk cId="902842814" sldId="498"/>
        </pc:sldMkLst>
      </pc:sldChg>
      <pc:sldChg chg="add">
        <pc:chgData name="W. Joel Schneider" userId="f68d4a3e-64ea-4aac-97de-06caddc5720e" providerId="ADAL" clId="{3D8FFA26-AC52-4355-815D-0FCA7021D48D}" dt="2022-04-12T09:22:29.457" v="50" actId="2890"/>
        <pc:sldMkLst>
          <pc:docMk/>
          <pc:sldMk cId="1364819760" sldId="498"/>
        </pc:sldMkLst>
      </pc:sldChg>
      <pc:sldChg chg="addSp delSp modSp new mod setBg modClrScheme chgLayout">
        <pc:chgData name="W. Joel Schneider" userId="f68d4a3e-64ea-4aac-97de-06caddc5720e" providerId="ADAL" clId="{3D8FFA26-AC52-4355-815D-0FCA7021D48D}" dt="2022-04-12T14:58:46.424" v="4065" actId="20577"/>
        <pc:sldMkLst>
          <pc:docMk/>
          <pc:sldMk cId="2026289651" sldId="499"/>
        </pc:sldMkLst>
      </pc:sldChg>
      <pc:sldChg chg="del">
        <pc:chgData name="W. Joel Schneider" userId="f68d4a3e-64ea-4aac-97de-06caddc5720e" providerId="ADAL" clId="{3D8FFA26-AC52-4355-815D-0FCA7021D48D}" dt="2022-04-12T09:19:58.149" v="18" actId="47"/>
        <pc:sldMkLst>
          <pc:docMk/>
          <pc:sldMk cId="3438559819" sldId="499"/>
        </pc:sldMkLst>
      </pc:sldChg>
      <pc:sldChg chg="addSp delSp modSp new mod modClrScheme chgLayout">
        <pc:chgData name="W. Joel Schneider" userId="f68d4a3e-64ea-4aac-97de-06caddc5720e" providerId="ADAL" clId="{3D8FFA26-AC52-4355-815D-0FCA7021D48D}" dt="2022-04-12T09:35:38.799" v="179" actId="1076"/>
        <pc:sldMkLst>
          <pc:docMk/>
          <pc:sldMk cId="2958556317" sldId="500"/>
        </pc:sldMkLst>
      </pc:sldChg>
      <pc:sldChg chg="del">
        <pc:chgData name="W. Joel Schneider" userId="f68d4a3e-64ea-4aac-97de-06caddc5720e" providerId="ADAL" clId="{3D8FFA26-AC52-4355-815D-0FCA7021D48D}" dt="2022-04-12T09:19:58.149" v="18" actId="47"/>
        <pc:sldMkLst>
          <pc:docMk/>
          <pc:sldMk cId="3890675162" sldId="500"/>
        </pc:sldMkLst>
      </pc:sldChg>
      <pc:sldChg chg="del">
        <pc:chgData name="W. Joel Schneider" userId="f68d4a3e-64ea-4aac-97de-06caddc5720e" providerId="ADAL" clId="{3D8FFA26-AC52-4355-815D-0FCA7021D48D}" dt="2022-04-12T09:19:58.149" v="18" actId="47"/>
        <pc:sldMkLst>
          <pc:docMk/>
          <pc:sldMk cId="1311319493" sldId="501"/>
        </pc:sldMkLst>
      </pc:sldChg>
      <pc:sldChg chg="addSp delSp modSp add mod">
        <pc:chgData name="W. Joel Schneider" userId="f68d4a3e-64ea-4aac-97de-06caddc5720e" providerId="ADAL" clId="{3D8FFA26-AC52-4355-815D-0FCA7021D48D}" dt="2022-04-12T09:35:34.383" v="178" actId="1076"/>
        <pc:sldMkLst>
          <pc:docMk/>
          <pc:sldMk cId="4291751708" sldId="501"/>
        </pc:sldMkLst>
      </pc:sldChg>
      <pc:sldChg chg="addSp delSp modSp add mod">
        <pc:chgData name="W. Joel Schneider" userId="f68d4a3e-64ea-4aac-97de-06caddc5720e" providerId="ADAL" clId="{3D8FFA26-AC52-4355-815D-0FCA7021D48D}" dt="2022-04-12T09:35:59.712" v="183" actId="1076"/>
        <pc:sldMkLst>
          <pc:docMk/>
          <pc:sldMk cId="1443023368" sldId="502"/>
        </pc:sldMkLst>
      </pc:sldChg>
      <pc:sldChg chg="del">
        <pc:chgData name="W. Joel Schneider" userId="f68d4a3e-64ea-4aac-97de-06caddc5720e" providerId="ADAL" clId="{3D8FFA26-AC52-4355-815D-0FCA7021D48D}" dt="2022-04-12T09:19:58.149" v="18" actId="47"/>
        <pc:sldMkLst>
          <pc:docMk/>
          <pc:sldMk cId="1486029866" sldId="502"/>
        </pc:sldMkLst>
      </pc:sldChg>
      <pc:sldChg chg="new del">
        <pc:chgData name="W. Joel Schneider" userId="f68d4a3e-64ea-4aac-97de-06caddc5720e" providerId="ADAL" clId="{3D8FFA26-AC52-4355-815D-0FCA7021D48D}" dt="2022-04-12T10:12:17.529" v="379" actId="47"/>
        <pc:sldMkLst>
          <pc:docMk/>
          <pc:sldMk cId="1919262340" sldId="503"/>
        </pc:sldMkLst>
      </pc:sldChg>
      <pc:sldChg chg="del">
        <pc:chgData name="W. Joel Schneider" userId="f68d4a3e-64ea-4aac-97de-06caddc5720e" providerId="ADAL" clId="{3D8FFA26-AC52-4355-815D-0FCA7021D48D}" dt="2022-04-12T09:19:58.149" v="18" actId="47"/>
        <pc:sldMkLst>
          <pc:docMk/>
          <pc:sldMk cId="2953645318" sldId="503"/>
        </pc:sldMkLst>
      </pc:sldChg>
      <pc:sldChg chg="addSp delSp modSp add mod">
        <pc:chgData name="W. Joel Schneider" userId="f68d4a3e-64ea-4aac-97de-06caddc5720e" providerId="ADAL" clId="{3D8FFA26-AC52-4355-815D-0FCA7021D48D}" dt="2022-04-12T09:46:57.050" v="255" actId="1076"/>
        <pc:sldMkLst>
          <pc:docMk/>
          <pc:sldMk cId="2767839684" sldId="504"/>
        </pc:sldMkLst>
      </pc:sldChg>
      <pc:sldChg chg="del">
        <pc:chgData name="W. Joel Schneider" userId="f68d4a3e-64ea-4aac-97de-06caddc5720e" providerId="ADAL" clId="{3D8FFA26-AC52-4355-815D-0FCA7021D48D}" dt="2022-04-12T09:19:58.149" v="18" actId="47"/>
        <pc:sldMkLst>
          <pc:docMk/>
          <pc:sldMk cId="3955762247" sldId="504"/>
        </pc:sldMkLst>
      </pc:sldChg>
      <pc:sldChg chg="addSp delSp modSp add mod modAnim">
        <pc:chgData name="W. Joel Schneider" userId="f68d4a3e-64ea-4aac-97de-06caddc5720e" providerId="ADAL" clId="{3D8FFA26-AC52-4355-815D-0FCA7021D48D}" dt="2022-04-12T10:11:45.397" v="378"/>
        <pc:sldMkLst>
          <pc:docMk/>
          <pc:sldMk cId="867035562" sldId="505"/>
        </pc:sldMkLst>
      </pc:sldChg>
      <pc:sldChg chg="del">
        <pc:chgData name="W. Joel Schneider" userId="f68d4a3e-64ea-4aac-97de-06caddc5720e" providerId="ADAL" clId="{3D8FFA26-AC52-4355-815D-0FCA7021D48D}" dt="2022-04-12T09:19:58.149" v="18" actId="47"/>
        <pc:sldMkLst>
          <pc:docMk/>
          <pc:sldMk cId="967119612" sldId="505"/>
        </pc:sldMkLst>
      </pc:sldChg>
      <pc:sldChg chg="addSp modSp new mod">
        <pc:chgData name="W. Joel Schneider" userId="f68d4a3e-64ea-4aac-97de-06caddc5720e" providerId="ADAL" clId="{3D8FFA26-AC52-4355-815D-0FCA7021D48D}" dt="2022-04-12T10:36:16.832" v="1194" actId="20577"/>
        <pc:sldMkLst>
          <pc:docMk/>
          <pc:sldMk cId="534189842" sldId="506"/>
        </pc:sldMkLst>
      </pc:sldChg>
      <pc:sldChg chg="addSp delSp modSp new mod ord modClrScheme chgLayout">
        <pc:chgData name="W. Joel Schneider" userId="f68d4a3e-64ea-4aac-97de-06caddc5720e" providerId="ADAL" clId="{3D8FFA26-AC52-4355-815D-0FCA7021D48D}" dt="2022-04-12T10:38:25.109" v="1301" actId="14100"/>
        <pc:sldMkLst>
          <pc:docMk/>
          <pc:sldMk cId="2497199883" sldId="507"/>
        </pc:sldMkLst>
      </pc:sldChg>
      <pc:sldChg chg="addSp delSp modSp new mod modClrScheme chgLayout">
        <pc:chgData name="W. Joel Schneider" userId="f68d4a3e-64ea-4aac-97de-06caddc5720e" providerId="ADAL" clId="{3D8FFA26-AC52-4355-815D-0FCA7021D48D}" dt="2022-04-12T10:47:50.720" v="1392" actId="255"/>
        <pc:sldMkLst>
          <pc:docMk/>
          <pc:sldMk cId="3397395717" sldId="508"/>
        </pc:sldMkLst>
      </pc:sldChg>
      <pc:sldChg chg="addSp delSp modSp new mod modAnim">
        <pc:chgData name="W. Joel Schneider" userId="f68d4a3e-64ea-4aac-97de-06caddc5720e" providerId="ADAL" clId="{3D8FFA26-AC52-4355-815D-0FCA7021D48D}" dt="2022-04-12T11:11:49.984" v="1873" actId="404"/>
        <pc:sldMkLst>
          <pc:docMk/>
          <pc:sldMk cId="1347476240" sldId="509"/>
        </pc:sldMkLst>
      </pc:sldChg>
      <pc:sldChg chg="modSp add mod">
        <pc:chgData name="W. Joel Schneider" userId="f68d4a3e-64ea-4aac-97de-06caddc5720e" providerId="ADAL" clId="{3D8FFA26-AC52-4355-815D-0FCA7021D48D}" dt="2022-04-12T11:19:03.769" v="2156" actId="368"/>
        <pc:sldMkLst>
          <pc:docMk/>
          <pc:sldMk cId="3075775841" sldId="510"/>
        </pc:sldMkLst>
      </pc:sldChg>
      <pc:sldChg chg="modSp add mod">
        <pc:chgData name="W. Joel Schneider" userId="f68d4a3e-64ea-4aac-97de-06caddc5720e" providerId="ADAL" clId="{3D8FFA26-AC52-4355-815D-0FCA7021D48D}" dt="2022-04-12T11:47:08.640" v="2382" actId="20577"/>
        <pc:sldMkLst>
          <pc:docMk/>
          <pc:sldMk cId="1489851284" sldId="511"/>
        </pc:sldMkLst>
      </pc:sldChg>
      <pc:sldChg chg="modSp add mod">
        <pc:chgData name="W. Joel Schneider" userId="f68d4a3e-64ea-4aac-97de-06caddc5720e" providerId="ADAL" clId="{3D8FFA26-AC52-4355-815D-0FCA7021D48D}" dt="2022-04-12T12:00:04.664" v="2989" actId="20577"/>
        <pc:sldMkLst>
          <pc:docMk/>
          <pc:sldMk cId="1990625665" sldId="512"/>
        </pc:sldMkLst>
      </pc:sldChg>
      <pc:sldChg chg="addSp modSp add mod">
        <pc:chgData name="W. Joel Schneider" userId="f68d4a3e-64ea-4aac-97de-06caddc5720e" providerId="ADAL" clId="{3D8FFA26-AC52-4355-815D-0FCA7021D48D}" dt="2022-04-12T11:57:43.676" v="2969" actId="20577"/>
        <pc:sldMkLst>
          <pc:docMk/>
          <pc:sldMk cId="2708346031" sldId="513"/>
        </pc:sldMkLst>
      </pc:sldChg>
      <pc:sldChg chg="modSp add mod">
        <pc:chgData name="W. Joel Schneider" userId="f68d4a3e-64ea-4aac-97de-06caddc5720e" providerId="ADAL" clId="{3D8FFA26-AC52-4355-815D-0FCA7021D48D}" dt="2022-04-12T12:01:44.092" v="3095" actId="20577"/>
        <pc:sldMkLst>
          <pc:docMk/>
          <pc:sldMk cId="259821188" sldId="514"/>
        </pc:sldMkLst>
      </pc:sldChg>
      <pc:sldChg chg="addSp delSp modSp add mod modAnim">
        <pc:chgData name="W. Joel Schneider" userId="f68d4a3e-64ea-4aac-97de-06caddc5720e" providerId="ADAL" clId="{3D8FFA26-AC52-4355-815D-0FCA7021D48D}" dt="2022-04-12T12:23:21.264" v="3683" actId="20577"/>
        <pc:sldMkLst>
          <pc:docMk/>
          <pc:sldMk cId="2526840325" sldId="515"/>
        </pc:sldMkLst>
      </pc:sldChg>
      <pc:sldChg chg="modSp new mod">
        <pc:chgData name="W. Joel Schneider" userId="f68d4a3e-64ea-4aac-97de-06caddc5720e" providerId="ADAL" clId="{3D8FFA26-AC52-4355-815D-0FCA7021D48D}" dt="2022-04-12T14:46:47.510" v="3996" actId="6549"/>
        <pc:sldMkLst>
          <pc:docMk/>
          <pc:sldMk cId="3914086923" sldId="51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37FC4-9E9D-405B-A8C7-EF1A12F6C537}" type="doc">
      <dgm:prSet loTypeId="urn:microsoft.com/office/officeart/2016/7/layout/VerticalHollowAction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69F2E45-6777-463D-9A3D-503199AC944C}">
      <dgm:prSet/>
      <dgm:spPr/>
      <dgm:t>
        <a:bodyPr/>
        <a:lstStyle/>
        <a:p>
          <a:r>
            <a:rPr lang="en-US"/>
            <a:t>MNAR</a:t>
          </a:r>
        </a:p>
      </dgm:t>
    </dgm:pt>
    <dgm:pt modelId="{14C332D1-5DAD-4B4B-96BF-D35F7CAF08DC}" type="parTrans" cxnId="{D1107201-E7B4-4503-BF35-D90D84FD9561}">
      <dgm:prSet/>
      <dgm:spPr/>
      <dgm:t>
        <a:bodyPr/>
        <a:lstStyle/>
        <a:p>
          <a:endParaRPr lang="en-US"/>
        </a:p>
      </dgm:t>
    </dgm:pt>
    <dgm:pt modelId="{CD4C6163-59F2-441E-836B-88F89842E9D9}" type="sibTrans" cxnId="{D1107201-E7B4-4503-BF35-D90D84FD9561}">
      <dgm:prSet/>
      <dgm:spPr/>
      <dgm:t>
        <a:bodyPr/>
        <a:lstStyle/>
        <a:p>
          <a:endParaRPr lang="en-US"/>
        </a:p>
      </dgm:t>
    </dgm:pt>
    <dgm:pt modelId="{AE86258A-DDA4-4B36-AC0B-424F418B15B0}">
      <dgm:prSet/>
      <dgm:spPr/>
      <dgm:t>
        <a:bodyPr/>
        <a:lstStyle/>
        <a:p>
          <a:r>
            <a:rPr lang="en-US" b="1"/>
            <a:t>Missing Not at Random</a:t>
          </a:r>
        </a:p>
      </dgm:t>
    </dgm:pt>
    <dgm:pt modelId="{C70FF5EC-1A85-4E27-8A1F-44C53F6249CD}" type="parTrans" cxnId="{F6D4C3D6-CF61-48E4-8369-D5A97F583AB7}">
      <dgm:prSet/>
      <dgm:spPr/>
      <dgm:t>
        <a:bodyPr/>
        <a:lstStyle/>
        <a:p>
          <a:endParaRPr lang="en-US"/>
        </a:p>
      </dgm:t>
    </dgm:pt>
    <dgm:pt modelId="{430FDBF2-7E96-4C3D-9642-37E5DCF8A287}" type="sibTrans" cxnId="{F6D4C3D6-CF61-48E4-8369-D5A97F583AB7}">
      <dgm:prSet/>
      <dgm:spPr/>
      <dgm:t>
        <a:bodyPr/>
        <a:lstStyle/>
        <a:p>
          <a:endParaRPr lang="en-US"/>
        </a:p>
      </dgm:t>
    </dgm:pt>
    <dgm:pt modelId="{69E91AD5-329F-4987-9F65-FA1A49F03D35}">
      <dgm:prSet/>
      <dgm:spPr/>
      <dgm:t>
        <a:bodyPr/>
        <a:lstStyle/>
        <a:p>
          <a:r>
            <a:rPr lang="en-US"/>
            <a:t>For unknown reasons, the probability of being missing is unequal.</a:t>
          </a:r>
        </a:p>
      </dgm:t>
    </dgm:pt>
    <dgm:pt modelId="{56B149D0-C273-43A9-B6F5-E00EA86AB9C7}" type="parTrans" cxnId="{9FABB3DD-FB8F-4645-9399-14786D4D1C9F}">
      <dgm:prSet/>
      <dgm:spPr/>
      <dgm:t>
        <a:bodyPr/>
        <a:lstStyle/>
        <a:p>
          <a:endParaRPr lang="en-US"/>
        </a:p>
      </dgm:t>
    </dgm:pt>
    <dgm:pt modelId="{C1C15763-0AEA-47AE-931C-8050F369B03B}" type="sibTrans" cxnId="{9FABB3DD-FB8F-4645-9399-14786D4D1C9F}">
      <dgm:prSet/>
      <dgm:spPr/>
      <dgm:t>
        <a:bodyPr/>
        <a:lstStyle/>
        <a:p>
          <a:endParaRPr lang="en-US"/>
        </a:p>
      </dgm:t>
    </dgm:pt>
    <dgm:pt modelId="{32B7642C-F9C2-4D3C-B991-F79375F5C690}">
      <dgm:prSet/>
      <dgm:spPr/>
      <dgm:t>
        <a:bodyPr/>
        <a:lstStyle/>
        <a:p>
          <a:r>
            <a:rPr lang="en-US"/>
            <a:t>MAR</a:t>
          </a:r>
        </a:p>
      </dgm:t>
    </dgm:pt>
    <dgm:pt modelId="{DFDA80FC-A9FA-4901-B313-3C37FC123BCD}" type="parTrans" cxnId="{D29FF4BA-2E18-4C9E-ABB8-0113920AD807}">
      <dgm:prSet/>
      <dgm:spPr/>
      <dgm:t>
        <a:bodyPr/>
        <a:lstStyle/>
        <a:p>
          <a:endParaRPr lang="en-US"/>
        </a:p>
      </dgm:t>
    </dgm:pt>
    <dgm:pt modelId="{32143D44-677F-4AD4-BFD3-77054BAF3346}" type="sibTrans" cxnId="{D29FF4BA-2E18-4C9E-ABB8-0113920AD807}">
      <dgm:prSet/>
      <dgm:spPr/>
      <dgm:t>
        <a:bodyPr/>
        <a:lstStyle/>
        <a:p>
          <a:endParaRPr lang="en-US"/>
        </a:p>
      </dgm:t>
    </dgm:pt>
    <dgm:pt modelId="{EFAF5AFF-13F3-4D87-877D-ADE770211A77}">
      <dgm:prSet/>
      <dgm:spPr/>
      <dgm:t>
        <a:bodyPr/>
        <a:lstStyle/>
        <a:p>
          <a:r>
            <a:rPr lang="en-US" b="1"/>
            <a:t>Missing at Random</a:t>
          </a:r>
        </a:p>
      </dgm:t>
    </dgm:pt>
    <dgm:pt modelId="{585F97BA-F8C3-4AE4-9085-A20388E10EFB}" type="parTrans" cxnId="{88067012-B136-4F6A-A604-B915195ACD9F}">
      <dgm:prSet/>
      <dgm:spPr/>
      <dgm:t>
        <a:bodyPr/>
        <a:lstStyle/>
        <a:p>
          <a:endParaRPr lang="en-US"/>
        </a:p>
      </dgm:t>
    </dgm:pt>
    <dgm:pt modelId="{CCA45010-18C5-45C6-AAD8-E45AD10E84F9}" type="sibTrans" cxnId="{88067012-B136-4F6A-A604-B915195ACD9F}">
      <dgm:prSet/>
      <dgm:spPr/>
      <dgm:t>
        <a:bodyPr/>
        <a:lstStyle/>
        <a:p>
          <a:endParaRPr lang="en-US"/>
        </a:p>
      </dgm:t>
    </dgm:pt>
    <dgm:pt modelId="{1A450BD8-4798-44AC-B9A8-7EAAE94A84DE}">
      <dgm:prSet/>
      <dgm:spPr/>
      <dgm:t>
        <a:bodyPr/>
        <a:lstStyle/>
        <a:p>
          <a:r>
            <a:rPr lang="en-US"/>
            <a:t>The probability of being missing depends on known predictors.</a:t>
          </a:r>
        </a:p>
      </dgm:t>
    </dgm:pt>
    <dgm:pt modelId="{111D9591-7984-49FB-8462-C1D58C6937D5}" type="parTrans" cxnId="{8EF3DD39-DFE1-4CE8-AAD3-7F104A416C5C}">
      <dgm:prSet/>
      <dgm:spPr/>
      <dgm:t>
        <a:bodyPr/>
        <a:lstStyle/>
        <a:p>
          <a:endParaRPr lang="en-US"/>
        </a:p>
      </dgm:t>
    </dgm:pt>
    <dgm:pt modelId="{AEA97A87-510B-4BCC-AE63-C23325DFF332}" type="sibTrans" cxnId="{8EF3DD39-DFE1-4CE8-AAD3-7F104A416C5C}">
      <dgm:prSet/>
      <dgm:spPr/>
      <dgm:t>
        <a:bodyPr/>
        <a:lstStyle/>
        <a:p>
          <a:endParaRPr lang="en-US"/>
        </a:p>
      </dgm:t>
    </dgm:pt>
    <dgm:pt modelId="{5ADDED26-2D7A-4A1C-B5FA-17E0E58237E9}">
      <dgm:prSet/>
      <dgm:spPr/>
      <dgm:t>
        <a:bodyPr/>
        <a:lstStyle/>
        <a:p>
          <a:r>
            <a:rPr lang="en-US"/>
            <a:t>MCAR</a:t>
          </a:r>
        </a:p>
      </dgm:t>
    </dgm:pt>
    <dgm:pt modelId="{222ECD76-1B25-410C-8A00-2EFA1DFCFA74}" type="parTrans" cxnId="{8E5E768C-BEA2-4080-BFE7-B05B4BA1FD62}">
      <dgm:prSet/>
      <dgm:spPr/>
      <dgm:t>
        <a:bodyPr/>
        <a:lstStyle/>
        <a:p>
          <a:endParaRPr lang="en-US"/>
        </a:p>
      </dgm:t>
    </dgm:pt>
    <dgm:pt modelId="{8DE78219-28EB-4349-AA8B-E075149B6C94}" type="sibTrans" cxnId="{8E5E768C-BEA2-4080-BFE7-B05B4BA1FD62}">
      <dgm:prSet/>
      <dgm:spPr/>
      <dgm:t>
        <a:bodyPr/>
        <a:lstStyle/>
        <a:p>
          <a:endParaRPr lang="en-US"/>
        </a:p>
      </dgm:t>
    </dgm:pt>
    <dgm:pt modelId="{6867A676-AC7A-42DB-8817-3B07A318E1CB}">
      <dgm:prSet/>
      <dgm:spPr/>
      <dgm:t>
        <a:bodyPr/>
        <a:lstStyle/>
        <a:p>
          <a:r>
            <a:rPr lang="en-US" b="1"/>
            <a:t>Missing Completely at Random</a:t>
          </a:r>
        </a:p>
      </dgm:t>
    </dgm:pt>
    <dgm:pt modelId="{D28C1588-D2F0-457C-BB8F-C4A51703A7EF}" type="parTrans" cxnId="{173E1CDB-F786-4755-8EDA-CB32EFA80D98}">
      <dgm:prSet/>
      <dgm:spPr/>
      <dgm:t>
        <a:bodyPr/>
        <a:lstStyle/>
        <a:p>
          <a:endParaRPr lang="en-US"/>
        </a:p>
      </dgm:t>
    </dgm:pt>
    <dgm:pt modelId="{56AB3EF5-7518-47C8-B033-454C09C43B26}" type="sibTrans" cxnId="{173E1CDB-F786-4755-8EDA-CB32EFA80D98}">
      <dgm:prSet/>
      <dgm:spPr/>
      <dgm:t>
        <a:bodyPr/>
        <a:lstStyle/>
        <a:p>
          <a:endParaRPr lang="en-US"/>
        </a:p>
      </dgm:t>
    </dgm:pt>
    <dgm:pt modelId="{7C1203E3-A889-4EB3-AEBE-4B181CEE1C37}">
      <dgm:prSet/>
      <dgm:spPr/>
      <dgm:t>
        <a:bodyPr/>
        <a:lstStyle/>
        <a:p>
          <a:r>
            <a:rPr lang="en-US"/>
            <a:t>The probability of being missing is the same for all cases.</a:t>
          </a:r>
        </a:p>
      </dgm:t>
    </dgm:pt>
    <dgm:pt modelId="{C2D3F3DB-3643-44CD-B847-7A6FD6FDE4B3}" type="parTrans" cxnId="{27333743-64CB-4FA7-ACE5-DA9A56E64C81}">
      <dgm:prSet/>
      <dgm:spPr/>
      <dgm:t>
        <a:bodyPr/>
        <a:lstStyle/>
        <a:p>
          <a:endParaRPr lang="en-US"/>
        </a:p>
      </dgm:t>
    </dgm:pt>
    <dgm:pt modelId="{193478C6-71F3-4741-85D5-174CA3892D35}" type="sibTrans" cxnId="{27333743-64CB-4FA7-ACE5-DA9A56E64C81}">
      <dgm:prSet/>
      <dgm:spPr/>
      <dgm:t>
        <a:bodyPr/>
        <a:lstStyle/>
        <a:p>
          <a:endParaRPr lang="en-US"/>
        </a:p>
      </dgm:t>
    </dgm:pt>
    <dgm:pt modelId="{8A876C07-66C9-48DB-9B2E-056754D7A343}" type="pres">
      <dgm:prSet presAssocID="{E5B37FC4-9E9D-405B-A8C7-EF1A12F6C537}" presName="Name0" presStyleCnt="0">
        <dgm:presLayoutVars>
          <dgm:dir/>
          <dgm:animLvl val="lvl"/>
          <dgm:resizeHandles val="exact"/>
        </dgm:presLayoutVars>
      </dgm:prSet>
      <dgm:spPr/>
    </dgm:pt>
    <dgm:pt modelId="{DDD09E27-9005-4287-BC08-BF38F05E8C4C}" type="pres">
      <dgm:prSet presAssocID="{969F2E45-6777-463D-9A3D-503199AC944C}" presName="linNode" presStyleCnt="0"/>
      <dgm:spPr/>
    </dgm:pt>
    <dgm:pt modelId="{4CF899BB-CB74-4BAA-872A-A4191638FAD7}" type="pres">
      <dgm:prSet presAssocID="{969F2E45-6777-463D-9A3D-503199AC944C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3D605722-2AFE-4178-AEE7-943F92513A5A}" type="pres">
      <dgm:prSet presAssocID="{969F2E45-6777-463D-9A3D-503199AC944C}" presName="descendantText" presStyleLbl="alignNode1" presStyleIdx="0" presStyleCnt="3">
        <dgm:presLayoutVars>
          <dgm:bulletEnabled/>
        </dgm:presLayoutVars>
      </dgm:prSet>
      <dgm:spPr/>
    </dgm:pt>
    <dgm:pt modelId="{3CD58B10-E06F-42F5-A928-AC0D2FD9100E}" type="pres">
      <dgm:prSet presAssocID="{CD4C6163-59F2-441E-836B-88F89842E9D9}" presName="sp" presStyleCnt="0"/>
      <dgm:spPr/>
    </dgm:pt>
    <dgm:pt modelId="{4F797E6A-F742-450C-AC14-DAD92D8B1ACC}" type="pres">
      <dgm:prSet presAssocID="{32B7642C-F9C2-4D3C-B991-F79375F5C690}" presName="linNode" presStyleCnt="0"/>
      <dgm:spPr/>
    </dgm:pt>
    <dgm:pt modelId="{6F424782-5134-4D6D-8A92-6BA10986C158}" type="pres">
      <dgm:prSet presAssocID="{32B7642C-F9C2-4D3C-B991-F79375F5C690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73C2BB5B-330B-44E6-B06F-1F47BF8F7177}" type="pres">
      <dgm:prSet presAssocID="{32B7642C-F9C2-4D3C-B991-F79375F5C690}" presName="descendantText" presStyleLbl="alignNode1" presStyleIdx="1" presStyleCnt="3">
        <dgm:presLayoutVars>
          <dgm:bulletEnabled/>
        </dgm:presLayoutVars>
      </dgm:prSet>
      <dgm:spPr/>
    </dgm:pt>
    <dgm:pt modelId="{726CD5D5-B239-40CC-A0D1-78E8E02BAE45}" type="pres">
      <dgm:prSet presAssocID="{32143D44-677F-4AD4-BFD3-77054BAF3346}" presName="sp" presStyleCnt="0"/>
      <dgm:spPr/>
    </dgm:pt>
    <dgm:pt modelId="{4E69C722-E5AD-46FB-A17D-93F47C1A5091}" type="pres">
      <dgm:prSet presAssocID="{5ADDED26-2D7A-4A1C-B5FA-17E0E58237E9}" presName="linNode" presStyleCnt="0"/>
      <dgm:spPr/>
    </dgm:pt>
    <dgm:pt modelId="{8BF18AF4-A904-4694-9231-205A5E28582F}" type="pres">
      <dgm:prSet presAssocID="{5ADDED26-2D7A-4A1C-B5FA-17E0E58237E9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C2C058BA-5E12-4905-9F26-5AA451DE0076}" type="pres">
      <dgm:prSet presAssocID="{5ADDED26-2D7A-4A1C-B5FA-17E0E58237E9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D1107201-E7B4-4503-BF35-D90D84FD9561}" srcId="{E5B37FC4-9E9D-405B-A8C7-EF1A12F6C537}" destId="{969F2E45-6777-463D-9A3D-503199AC944C}" srcOrd="0" destOrd="0" parTransId="{14C332D1-5DAD-4B4B-96BF-D35F7CAF08DC}" sibTransId="{CD4C6163-59F2-441E-836B-88F89842E9D9}"/>
    <dgm:cxn modelId="{88067012-B136-4F6A-A604-B915195ACD9F}" srcId="{32B7642C-F9C2-4D3C-B991-F79375F5C690}" destId="{EFAF5AFF-13F3-4D87-877D-ADE770211A77}" srcOrd="0" destOrd="0" parTransId="{585F97BA-F8C3-4AE4-9085-A20388E10EFB}" sibTransId="{CCA45010-18C5-45C6-AAD8-E45AD10E84F9}"/>
    <dgm:cxn modelId="{2FF3C818-7A1D-4169-9504-E19A37CE29EC}" type="presOf" srcId="{1A450BD8-4798-44AC-B9A8-7EAAE94A84DE}" destId="{73C2BB5B-330B-44E6-B06F-1F47BF8F7177}" srcOrd="0" destOrd="1" presId="urn:microsoft.com/office/officeart/2016/7/layout/VerticalHollowActionList"/>
    <dgm:cxn modelId="{F99F8C24-47E4-4738-A462-3DAD0F8F3BFF}" type="presOf" srcId="{69E91AD5-329F-4987-9F65-FA1A49F03D35}" destId="{3D605722-2AFE-4178-AEE7-943F92513A5A}" srcOrd="0" destOrd="1" presId="urn:microsoft.com/office/officeart/2016/7/layout/VerticalHollowActionList"/>
    <dgm:cxn modelId="{8EF3DD39-DFE1-4CE8-AAD3-7F104A416C5C}" srcId="{32B7642C-F9C2-4D3C-B991-F79375F5C690}" destId="{1A450BD8-4798-44AC-B9A8-7EAAE94A84DE}" srcOrd="1" destOrd="0" parTransId="{111D9591-7984-49FB-8462-C1D58C6937D5}" sibTransId="{AEA97A87-510B-4BCC-AE63-C23325DFF332}"/>
    <dgm:cxn modelId="{27333743-64CB-4FA7-ACE5-DA9A56E64C81}" srcId="{5ADDED26-2D7A-4A1C-B5FA-17E0E58237E9}" destId="{7C1203E3-A889-4EB3-AEBE-4B181CEE1C37}" srcOrd="1" destOrd="0" parTransId="{C2D3F3DB-3643-44CD-B847-7A6FD6FDE4B3}" sibTransId="{193478C6-71F3-4741-85D5-174CA3892D35}"/>
    <dgm:cxn modelId="{8E5E768C-BEA2-4080-BFE7-B05B4BA1FD62}" srcId="{E5B37FC4-9E9D-405B-A8C7-EF1A12F6C537}" destId="{5ADDED26-2D7A-4A1C-B5FA-17E0E58237E9}" srcOrd="2" destOrd="0" parTransId="{222ECD76-1B25-410C-8A00-2EFA1DFCFA74}" sibTransId="{8DE78219-28EB-4349-AA8B-E075149B6C94}"/>
    <dgm:cxn modelId="{07166994-D612-4B00-9DA5-1A11FA1A72A3}" type="presOf" srcId="{AE86258A-DDA4-4B36-AC0B-424F418B15B0}" destId="{3D605722-2AFE-4178-AEE7-943F92513A5A}" srcOrd="0" destOrd="0" presId="urn:microsoft.com/office/officeart/2016/7/layout/VerticalHollowActionList"/>
    <dgm:cxn modelId="{3E44FD99-6FC2-4768-8B86-3C2CF530D842}" type="presOf" srcId="{EFAF5AFF-13F3-4D87-877D-ADE770211A77}" destId="{73C2BB5B-330B-44E6-B06F-1F47BF8F7177}" srcOrd="0" destOrd="0" presId="urn:microsoft.com/office/officeart/2016/7/layout/VerticalHollowActionList"/>
    <dgm:cxn modelId="{CF365BA8-8980-4DC9-8968-13334786E690}" type="presOf" srcId="{32B7642C-F9C2-4D3C-B991-F79375F5C690}" destId="{6F424782-5134-4D6D-8A92-6BA10986C158}" srcOrd="0" destOrd="0" presId="urn:microsoft.com/office/officeart/2016/7/layout/VerticalHollowActionList"/>
    <dgm:cxn modelId="{1EDD96AC-17E3-49BF-A13B-F03C94E4EE32}" type="presOf" srcId="{7C1203E3-A889-4EB3-AEBE-4B181CEE1C37}" destId="{C2C058BA-5E12-4905-9F26-5AA451DE0076}" srcOrd="0" destOrd="1" presId="urn:microsoft.com/office/officeart/2016/7/layout/VerticalHollowActionList"/>
    <dgm:cxn modelId="{D29FF4BA-2E18-4C9E-ABB8-0113920AD807}" srcId="{E5B37FC4-9E9D-405B-A8C7-EF1A12F6C537}" destId="{32B7642C-F9C2-4D3C-B991-F79375F5C690}" srcOrd="1" destOrd="0" parTransId="{DFDA80FC-A9FA-4901-B313-3C37FC123BCD}" sibTransId="{32143D44-677F-4AD4-BFD3-77054BAF3346}"/>
    <dgm:cxn modelId="{2054D6CC-BA65-458F-99D5-860633E34A19}" type="presOf" srcId="{E5B37FC4-9E9D-405B-A8C7-EF1A12F6C537}" destId="{8A876C07-66C9-48DB-9B2E-056754D7A343}" srcOrd="0" destOrd="0" presId="urn:microsoft.com/office/officeart/2016/7/layout/VerticalHollowActionList"/>
    <dgm:cxn modelId="{F6D4C3D6-CF61-48E4-8369-D5A97F583AB7}" srcId="{969F2E45-6777-463D-9A3D-503199AC944C}" destId="{AE86258A-DDA4-4B36-AC0B-424F418B15B0}" srcOrd="0" destOrd="0" parTransId="{C70FF5EC-1A85-4E27-8A1F-44C53F6249CD}" sibTransId="{430FDBF2-7E96-4C3D-9642-37E5DCF8A287}"/>
    <dgm:cxn modelId="{173E1CDB-F786-4755-8EDA-CB32EFA80D98}" srcId="{5ADDED26-2D7A-4A1C-B5FA-17E0E58237E9}" destId="{6867A676-AC7A-42DB-8817-3B07A318E1CB}" srcOrd="0" destOrd="0" parTransId="{D28C1588-D2F0-457C-BB8F-C4A51703A7EF}" sibTransId="{56AB3EF5-7518-47C8-B033-454C09C43B26}"/>
    <dgm:cxn modelId="{9FABB3DD-FB8F-4645-9399-14786D4D1C9F}" srcId="{969F2E45-6777-463D-9A3D-503199AC944C}" destId="{69E91AD5-329F-4987-9F65-FA1A49F03D35}" srcOrd="1" destOrd="0" parTransId="{56B149D0-C273-43A9-B6F5-E00EA86AB9C7}" sibTransId="{C1C15763-0AEA-47AE-931C-8050F369B03B}"/>
    <dgm:cxn modelId="{BE9716E3-069B-4E1C-826A-BCB23C0D00D5}" type="presOf" srcId="{5ADDED26-2D7A-4A1C-B5FA-17E0E58237E9}" destId="{8BF18AF4-A904-4694-9231-205A5E28582F}" srcOrd="0" destOrd="0" presId="urn:microsoft.com/office/officeart/2016/7/layout/VerticalHollowActionList"/>
    <dgm:cxn modelId="{459325F1-8C9B-4548-A104-F2B24895475E}" type="presOf" srcId="{6867A676-AC7A-42DB-8817-3B07A318E1CB}" destId="{C2C058BA-5E12-4905-9F26-5AA451DE0076}" srcOrd="0" destOrd="0" presId="urn:microsoft.com/office/officeart/2016/7/layout/VerticalHollowActionList"/>
    <dgm:cxn modelId="{43D064FE-5C2A-4E54-B33E-5D1A2D1FA043}" type="presOf" srcId="{969F2E45-6777-463D-9A3D-503199AC944C}" destId="{4CF899BB-CB74-4BAA-872A-A4191638FAD7}" srcOrd="0" destOrd="0" presId="urn:microsoft.com/office/officeart/2016/7/layout/VerticalHollowActionList"/>
    <dgm:cxn modelId="{1B978D77-FB07-4D4C-91DF-FAE4D98635E3}" type="presParOf" srcId="{8A876C07-66C9-48DB-9B2E-056754D7A343}" destId="{DDD09E27-9005-4287-BC08-BF38F05E8C4C}" srcOrd="0" destOrd="0" presId="urn:microsoft.com/office/officeart/2016/7/layout/VerticalHollowActionList"/>
    <dgm:cxn modelId="{6535EE9F-7363-4995-83A4-9591BA3AF961}" type="presParOf" srcId="{DDD09E27-9005-4287-BC08-BF38F05E8C4C}" destId="{4CF899BB-CB74-4BAA-872A-A4191638FAD7}" srcOrd="0" destOrd="0" presId="urn:microsoft.com/office/officeart/2016/7/layout/VerticalHollowActionList"/>
    <dgm:cxn modelId="{070CE037-280F-4035-B453-CA28823295BB}" type="presParOf" srcId="{DDD09E27-9005-4287-BC08-BF38F05E8C4C}" destId="{3D605722-2AFE-4178-AEE7-943F92513A5A}" srcOrd="1" destOrd="0" presId="urn:microsoft.com/office/officeart/2016/7/layout/VerticalHollowActionList"/>
    <dgm:cxn modelId="{9CEEF03A-FC0E-4A80-9428-82494B0E0856}" type="presParOf" srcId="{8A876C07-66C9-48DB-9B2E-056754D7A343}" destId="{3CD58B10-E06F-42F5-A928-AC0D2FD9100E}" srcOrd="1" destOrd="0" presId="urn:microsoft.com/office/officeart/2016/7/layout/VerticalHollowActionList"/>
    <dgm:cxn modelId="{D4EA315B-0F68-4D93-A83F-ABE1821B01A0}" type="presParOf" srcId="{8A876C07-66C9-48DB-9B2E-056754D7A343}" destId="{4F797E6A-F742-450C-AC14-DAD92D8B1ACC}" srcOrd="2" destOrd="0" presId="urn:microsoft.com/office/officeart/2016/7/layout/VerticalHollowActionList"/>
    <dgm:cxn modelId="{38733C65-15E9-4BE5-84CC-67BD1275AF9C}" type="presParOf" srcId="{4F797E6A-F742-450C-AC14-DAD92D8B1ACC}" destId="{6F424782-5134-4D6D-8A92-6BA10986C158}" srcOrd="0" destOrd="0" presId="urn:microsoft.com/office/officeart/2016/7/layout/VerticalHollowActionList"/>
    <dgm:cxn modelId="{CFD5A778-DE61-4ED2-BCC5-45F93FAA6333}" type="presParOf" srcId="{4F797E6A-F742-450C-AC14-DAD92D8B1ACC}" destId="{73C2BB5B-330B-44E6-B06F-1F47BF8F7177}" srcOrd="1" destOrd="0" presId="urn:microsoft.com/office/officeart/2016/7/layout/VerticalHollowActionList"/>
    <dgm:cxn modelId="{8C877FCE-A87D-4CCB-97A1-882DE2BAF686}" type="presParOf" srcId="{8A876C07-66C9-48DB-9B2E-056754D7A343}" destId="{726CD5D5-B239-40CC-A0D1-78E8E02BAE45}" srcOrd="3" destOrd="0" presId="urn:microsoft.com/office/officeart/2016/7/layout/VerticalHollowActionList"/>
    <dgm:cxn modelId="{65D9CE12-8FAE-41C0-943C-E260A1523DC0}" type="presParOf" srcId="{8A876C07-66C9-48DB-9B2E-056754D7A343}" destId="{4E69C722-E5AD-46FB-A17D-93F47C1A5091}" srcOrd="4" destOrd="0" presId="urn:microsoft.com/office/officeart/2016/7/layout/VerticalHollowActionList"/>
    <dgm:cxn modelId="{267DA7A5-278B-45C4-8704-DED4CE19A732}" type="presParOf" srcId="{4E69C722-E5AD-46FB-A17D-93F47C1A5091}" destId="{8BF18AF4-A904-4694-9231-205A5E28582F}" srcOrd="0" destOrd="0" presId="urn:microsoft.com/office/officeart/2016/7/layout/VerticalHollowActionList"/>
    <dgm:cxn modelId="{57E66058-71F5-48CF-B78A-DA93E929424E}" type="presParOf" srcId="{4E69C722-E5AD-46FB-A17D-93F47C1A5091}" destId="{C2C058BA-5E12-4905-9F26-5AA451DE0076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05722-2AFE-4178-AEE7-943F92513A5A}">
      <dsp:nvSpPr>
        <dsp:cNvPr id="0" name=""/>
        <dsp:cNvSpPr/>
      </dsp:nvSpPr>
      <dsp:spPr>
        <a:xfrm>
          <a:off x="2103120" y="1359"/>
          <a:ext cx="8412480" cy="1393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Missing Not at Random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For unknown reasons, the probability of being missing is unequal.</a:t>
          </a:r>
        </a:p>
      </dsp:txBody>
      <dsp:txXfrm>
        <a:off x="2103120" y="1359"/>
        <a:ext cx="8412480" cy="1393787"/>
      </dsp:txXfrm>
    </dsp:sp>
    <dsp:sp modelId="{4CF899BB-CB74-4BAA-872A-A4191638FAD7}">
      <dsp:nvSpPr>
        <dsp:cNvPr id="0" name=""/>
        <dsp:cNvSpPr/>
      </dsp:nvSpPr>
      <dsp:spPr>
        <a:xfrm>
          <a:off x="0" y="1359"/>
          <a:ext cx="2103120" cy="13937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MNAR</a:t>
          </a:r>
        </a:p>
      </dsp:txBody>
      <dsp:txXfrm>
        <a:off x="0" y="1359"/>
        <a:ext cx="2103120" cy="1393787"/>
      </dsp:txXfrm>
    </dsp:sp>
    <dsp:sp modelId="{73C2BB5B-330B-44E6-B06F-1F47BF8F7177}">
      <dsp:nvSpPr>
        <dsp:cNvPr id="0" name=""/>
        <dsp:cNvSpPr/>
      </dsp:nvSpPr>
      <dsp:spPr>
        <a:xfrm>
          <a:off x="2103120" y="1478775"/>
          <a:ext cx="8412480" cy="1393787"/>
        </a:xfrm>
        <a:prstGeom prst="rect">
          <a:avLst/>
        </a:prstGeom>
        <a:gradFill rotWithShape="0">
          <a:gsLst>
            <a:gs pos="0">
              <a:schemeClr val="accent2">
                <a:hueOff val="52924"/>
                <a:satOff val="-5654"/>
                <a:lumOff val="1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2924"/>
                <a:satOff val="-5654"/>
                <a:lumOff val="1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2924"/>
                <a:satOff val="-5654"/>
                <a:lumOff val="1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52924"/>
              <a:satOff val="-5654"/>
              <a:lumOff val="1784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Missing at Random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probability of being missing depends on known predictors.</a:t>
          </a:r>
        </a:p>
      </dsp:txBody>
      <dsp:txXfrm>
        <a:off x="2103120" y="1478775"/>
        <a:ext cx="8412480" cy="1393787"/>
      </dsp:txXfrm>
    </dsp:sp>
    <dsp:sp modelId="{6F424782-5134-4D6D-8A92-6BA10986C158}">
      <dsp:nvSpPr>
        <dsp:cNvPr id="0" name=""/>
        <dsp:cNvSpPr/>
      </dsp:nvSpPr>
      <dsp:spPr>
        <a:xfrm>
          <a:off x="0" y="1478775"/>
          <a:ext cx="2103120" cy="13937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52924"/>
              <a:satOff val="-5654"/>
              <a:lumOff val="1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MAR</a:t>
          </a:r>
        </a:p>
      </dsp:txBody>
      <dsp:txXfrm>
        <a:off x="0" y="1478775"/>
        <a:ext cx="2103120" cy="1393787"/>
      </dsp:txXfrm>
    </dsp:sp>
    <dsp:sp modelId="{C2C058BA-5E12-4905-9F26-5AA451DE0076}">
      <dsp:nvSpPr>
        <dsp:cNvPr id="0" name=""/>
        <dsp:cNvSpPr/>
      </dsp:nvSpPr>
      <dsp:spPr>
        <a:xfrm>
          <a:off x="2103120" y="2956190"/>
          <a:ext cx="8412480" cy="1393787"/>
        </a:xfrm>
        <a:prstGeom prst="rect">
          <a:avLst/>
        </a:prstGeom>
        <a:gradFill rotWithShape="0">
          <a:gsLst>
            <a:gs pos="0">
              <a:schemeClr val="accent2">
                <a:hueOff val="105848"/>
                <a:satOff val="-11307"/>
                <a:lumOff val="356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5848"/>
                <a:satOff val="-11307"/>
                <a:lumOff val="356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5848"/>
                <a:satOff val="-11307"/>
                <a:lumOff val="356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05848"/>
              <a:satOff val="-11307"/>
              <a:lumOff val="3568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Missing Completely at Random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probability of being missing is the same for all cases.</a:t>
          </a:r>
        </a:p>
      </dsp:txBody>
      <dsp:txXfrm>
        <a:off x="2103120" y="2956190"/>
        <a:ext cx="8412480" cy="1393787"/>
      </dsp:txXfrm>
    </dsp:sp>
    <dsp:sp modelId="{8BF18AF4-A904-4694-9231-205A5E28582F}">
      <dsp:nvSpPr>
        <dsp:cNvPr id="0" name=""/>
        <dsp:cNvSpPr/>
      </dsp:nvSpPr>
      <dsp:spPr>
        <a:xfrm>
          <a:off x="0" y="2956190"/>
          <a:ext cx="2103120" cy="13937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05848"/>
              <a:satOff val="-11307"/>
              <a:lumOff val="356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MCAR</a:t>
          </a:r>
        </a:p>
      </dsp:txBody>
      <dsp:txXfrm>
        <a:off x="0" y="2956190"/>
        <a:ext cx="2103120" cy="1393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FD050-48CC-463A-BFCA-3B620FFBB69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469CA-359A-48EE-AFE5-B23822BD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469CA-359A-48EE-AFE5-B23822BD3E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9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5D4EA-358F-9F30-4F5C-E850194DC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8E687E-56A4-022C-EE9B-496B72EC0A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4962B2-01C9-E5FF-8E50-5167828F2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9BE11-AAE9-F4B4-9186-BAA8CDD9A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469CA-359A-48EE-AFE5-B23822BD3E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1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4679-3696-4D5D-9A83-53DEB6D585E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5080-C74E-4D03-AB09-F395F1B7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1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4679-3696-4D5D-9A83-53DEB6D585E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5080-C74E-4D03-AB09-F395F1B7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9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4679-3696-4D5D-9A83-53DEB6D585E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5080-C74E-4D03-AB09-F395F1B7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2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4679-3696-4D5D-9A83-53DEB6D585E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5080-C74E-4D03-AB09-F395F1B7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4679-3696-4D5D-9A83-53DEB6D585E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5080-C74E-4D03-AB09-F395F1B7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4679-3696-4D5D-9A83-53DEB6D585E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5080-C74E-4D03-AB09-F395F1B7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4679-3696-4D5D-9A83-53DEB6D585E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5080-C74E-4D03-AB09-F395F1B7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5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4679-3696-4D5D-9A83-53DEB6D585E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5080-C74E-4D03-AB09-F395F1B7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4679-3696-4D5D-9A83-53DEB6D585E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5080-C74E-4D03-AB09-F395F1B7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4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4679-3696-4D5D-9A83-53DEB6D585E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5080-C74E-4D03-AB09-F395F1B7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4679-3696-4D5D-9A83-53DEB6D585E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5080-C74E-4D03-AB09-F395F1B7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9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D4679-3696-4D5D-9A83-53DEB6D585E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65080-C74E-4D03-AB09-F395F1B7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9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fvanbuuren.name/fimd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rkovink.com/miceVignettes/Multi_level/Multi_level_data.html" TargetMode="External"/><Relationship Id="rId2" Type="http://schemas.openxmlformats.org/officeDocument/2006/relationships/hyperlink" Target="https://stefvanbuuren.name/fimd/ch-multilevel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ropensci.org/visdat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aniar.njtierney.com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F2AA08-FB9B-4573-8F10-4FA633E8C35A}"/>
              </a:ext>
            </a:extLst>
          </p:cNvPr>
          <p:cNvSpPr/>
          <p:nvPr/>
        </p:nvSpPr>
        <p:spPr>
          <a:xfrm>
            <a:off x="-18471" y="0"/>
            <a:ext cx="12210471" cy="6858000"/>
          </a:xfrm>
          <a:prstGeom prst="rect">
            <a:avLst/>
          </a:prstGeom>
          <a:gradFill>
            <a:gsLst>
              <a:gs pos="49000">
                <a:schemeClr val="bg2"/>
              </a:gs>
              <a:gs pos="75000">
                <a:schemeClr val="accent5"/>
              </a:gs>
              <a:gs pos="24000">
                <a:schemeClr val="accent2"/>
              </a:gs>
              <a:gs pos="5000">
                <a:schemeClr val="accent1"/>
              </a:gs>
              <a:gs pos="95000">
                <a:schemeClr val="accent6">
                  <a:lumMod val="90000"/>
                  <a:lumOff val="10000"/>
                </a:schemeClr>
              </a:gs>
            </a:gsLst>
            <a:lin ang="0" scaled="1"/>
          </a:gradFill>
        </p:spPr>
        <p:txBody>
          <a:bodyPr vert="horz" lIns="91440" tIns="228600" rIns="91440" bIns="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endParaRPr lang="en-US" sz="146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336785C-C0D6-4740-88E0-ACA6E18CEB83}"/>
              </a:ext>
            </a:extLst>
          </p:cNvPr>
          <p:cNvSpPr/>
          <p:nvPr/>
        </p:nvSpPr>
        <p:spPr>
          <a:xfrm rot="10800000">
            <a:off x="6694312" y="3327802"/>
            <a:ext cx="1108364" cy="1256358"/>
          </a:xfrm>
          <a:prstGeom prst="rect">
            <a:avLst/>
          </a:prstGeom>
          <a:gradFill>
            <a:gsLst>
              <a:gs pos="49000">
                <a:schemeClr val="bg2"/>
              </a:gs>
              <a:gs pos="75000">
                <a:schemeClr val="accent5"/>
              </a:gs>
              <a:gs pos="24000">
                <a:schemeClr val="accent2"/>
              </a:gs>
              <a:gs pos="5000">
                <a:schemeClr val="accent1"/>
              </a:gs>
              <a:gs pos="95000">
                <a:schemeClr val="accent6">
                  <a:lumMod val="90000"/>
                  <a:lumOff val="10000"/>
                </a:schemeClr>
              </a:gs>
            </a:gsLst>
            <a:lin ang="0" scaled="1"/>
          </a:gradFill>
        </p:spPr>
        <p:txBody>
          <a:bodyPr vert="horz" lIns="91440" tIns="228600" rIns="91440" bIns="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endParaRPr lang="en-US" sz="146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C342B28-A87D-4819-B818-711FB5599704}"/>
              </a:ext>
            </a:extLst>
          </p:cNvPr>
          <p:cNvSpPr/>
          <p:nvPr/>
        </p:nvSpPr>
        <p:spPr>
          <a:xfrm>
            <a:off x="7811911" y="3147649"/>
            <a:ext cx="3175401" cy="1436511"/>
          </a:xfrm>
          <a:prstGeom prst="rect">
            <a:avLst/>
          </a:prstGeom>
          <a:gradFill>
            <a:gsLst>
              <a:gs pos="49000">
                <a:schemeClr val="bg2"/>
              </a:gs>
              <a:gs pos="75000">
                <a:schemeClr val="accent5"/>
              </a:gs>
              <a:gs pos="24000">
                <a:schemeClr val="accent2"/>
              </a:gs>
              <a:gs pos="5000">
                <a:schemeClr val="accent1"/>
              </a:gs>
              <a:gs pos="95000">
                <a:schemeClr val="accent6">
                  <a:lumMod val="90000"/>
                  <a:lumOff val="10000"/>
                </a:schemeClr>
              </a:gs>
            </a:gsLst>
            <a:lin ang="0" scaled="1"/>
          </a:gradFill>
        </p:spPr>
        <p:txBody>
          <a:bodyPr vert="horz" lIns="91440" tIns="228600" rIns="91440" bIns="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endParaRPr lang="en-US" sz="146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6023A4-B6D5-4510-844B-6D7F8C7A30A4}"/>
              </a:ext>
            </a:extLst>
          </p:cNvPr>
          <p:cNvSpPr/>
          <p:nvPr/>
        </p:nvSpPr>
        <p:spPr>
          <a:xfrm>
            <a:off x="-18471" y="2253006"/>
            <a:ext cx="12219705" cy="2494842"/>
          </a:xfrm>
          <a:custGeom>
            <a:avLst/>
            <a:gdLst>
              <a:gd name="connsiteX0" fmla="*/ 6962696 w 12219705"/>
              <a:gd name="connsiteY0" fmla="*/ 2057369 h 2494842"/>
              <a:gd name="connsiteX1" fmla="*/ 7450597 w 12219705"/>
              <a:gd name="connsiteY1" fmla="*/ 2057369 h 2494842"/>
              <a:gd name="connsiteX2" fmla="*/ 7450597 w 12219705"/>
              <a:gd name="connsiteY2" fmla="*/ 2091011 h 2494842"/>
              <a:gd name="connsiteX3" fmla="*/ 7450597 w 12219705"/>
              <a:gd name="connsiteY3" fmla="*/ 2124653 h 2494842"/>
              <a:gd name="connsiteX4" fmla="*/ 6962696 w 12219705"/>
              <a:gd name="connsiteY4" fmla="*/ 2124653 h 2494842"/>
              <a:gd name="connsiteX5" fmla="*/ 6962696 w 12219705"/>
              <a:gd name="connsiteY5" fmla="*/ 2057369 h 2494842"/>
              <a:gd name="connsiteX6" fmla="*/ 9289958 w 12219705"/>
              <a:gd name="connsiteY6" fmla="*/ 1982556 h 2494842"/>
              <a:gd name="connsiteX7" fmla="*/ 9333545 w 12219705"/>
              <a:gd name="connsiteY7" fmla="*/ 1997672 h 2494842"/>
              <a:gd name="connsiteX8" fmla="*/ 9350688 w 12219705"/>
              <a:gd name="connsiteY8" fmla="*/ 2035936 h 2494842"/>
              <a:gd name="connsiteX9" fmla="*/ 9337993 w 12219705"/>
              <a:gd name="connsiteY9" fmla="*/ 2063844 h 2494842"/>
              <a:gd name="connsiteX10" fmla="*/ 9324176 w 12219705"/>
              <a:gd name="connsiteY10" fmla="*/ 2070092 h 2494842"/>
              <a:gd name="connsiteX11" fmla="*/ 9285854 w 12219705"/>
              <a:gd name="connsiteY11" fmla="*/ 2071045 h 2494842"/>
              <a:gd name="connsiteX12" fmla="*/ 9272145 w 12219705"/>
              <a:gd name="connsiteY12" fmla="*/ 2068484 h 2494842"/>
              <a:gd name="connsiteX13" fmla="*/ 9269317 w 12219705"/>
              <a:gd name="connsiteY13" fmla="*/ 2056048 h 2494842"/>
              <a:gd name="connsiteX14" fmla="*/ 9269317 w 12219705"/>
              <a:gd name="connsiteY14" fmla="*/ 2002968 h 2494842"/>
              <a:gd name="connsiteX15" fmla="*/ 9273701 w 12219705"/>
              <a:gd name="connsiteY15" fmla="*/ 1986901 h 2494842"/>
              <a:gd name="connsiteX16" fmla="*/ 9289958 w 12219705"/>
              <a:gd name="connsiteY16" fmla="*/ 1982556 h 2494842"/>
              <a:gd name="connsiteX17" fmla="*/ 10007541 w 12219705"/>
              <a:gd name="connsiteY17" fmla="*/ 1972585 h 2494842"/>
              <a:gd name="connsiteX18" fmla="*/ 9995883 w 12219705"/>
              <a:gd name="connsiteY18" fmla="*/ 1972892 h 2494842"/>
              <a:gd name="connsiteX19" fmla="*/ 9909268 w 12219705"/>
              <a:gd name="connsiteY19" fmla="*/ 1974885 h 2494842"/>
              <a:gd name="connsiteX20" fmla="*/ 9866995 w 12219705"/>
              <a:gd name="connsiteY20" fmla="*/ 1974426 h 2494842"/>
              <a:gd name="connsiteX21" fmla="*/ 9831523 w 12219705"/>
              <a:gd name="connsiteY21" fmla="*/ 1974119 h 2494842"/>
              <a:gd name="connsiteX22" fmla="*/ 9812223 w 12219705"/>
              <a:gd name="connsiteY22" fmla="*/ 1973658 h 2494842"/>
              <a:gd name="connsiteX23" fmla="*/ 9806307 w 12219705"/>
              <a:gd name="connsiteY23" fmla="*/ 1973352 h 2494842"/>
              <a:gd name="connsiteX24" fmla="*/ 9799010 w 12219705"/>
              <a:gd name="connsiteY24" fmla="*/ 1979335 h 2494842"/>
              <a:gd name="connsiteX25" fmla="*/ 9797780 w 12219705"/>
              <a:gd name="connsiteY25" fmla="*/ 1988692 h 2494842"/>
              <a:gd name="connsiteX26" fmla="*/ 9795685 w 12219705"/>
              <a:gd name="connsiteY26" fmla="*/ 2002346 h 2494842"/>
              <a:gd name="connsiteX27" fmla="*/ 9793957 w 12219705"/>
              <a:gd name="connsiteY27" fmla="*/ 2015693 h 2494842"/>
              <a:gd name="connsiteX28" fmla="*/ 9792209 w 12219705"/>
              <a:gd name="connsiteY28" fmla="*/ 2027659 h 2494842"/>
              <a:gd name="connsiteX29" fmla="*/ 9797607 w 12219705"/>
              <a:gd name="connsiteY29" fmla="*/ 2032414 h 2494842"/>
              <a:gd name="connsiteX30" fmla="*/ 9803522 w 12219705"/>
              <a:gd name="connsiteY30" fmla="*/ 2026124 h 2494842"/>
              <a:gd name="connsiteX31" fmla="*/ 9804903 w 12219705"/>
              <a:gd name="connsiteY31" fmla="*/ 2021829 h 2494842"/>
              <a:gd name="connsiteX32" fmla="*/ 9813172 w 12219705"/>
              <a:gd name="connsiteY32" fmla="*/ 2000889 h 2494842"/>
              <a:gd name="connsiteX33" fmla="*/ 9825436 w 12219705"/>
              <a:gd name="connsiteY33" fmla="*/ 1993295 h 2494842"/>
              <a:gd name="connsiteX34" fmla="*/ 9872910 w 12219705"/>
              <a:gd name="connsiteY34" fmla="*/ 1988847 h 2494842"/>
              <a:gd name="connsiteX35" fmla="*/ 9887699 w 12219705"/>
              <a:gd name="connsiteY35" fmla="*/ 2000966 h 2494842"/>
              <a:gd name="connsiteX36" fmla="*/ 9887699 w 12219705"/>
              <a:gd name="connsiteY36" fmla="*/ 2137193 h 2494842"/>
              <a:gd name="connsiteX37" fmla="*/ 9887872 w 12219705"/>
              <a:gd name="connsiteY37" fmla="*/ 2144404 h 2494842"/>
              <a:gd name="connsiteX38" fmla="*/ 9880488 w 12219705"/>
              <a:gd name="connsiteY38" fmla="*/ 2165956 h 2494842"/>
              <a:gd name="connsiteX39" fmla="*/ 9859525 w 12219705"/>
              <a:gd name="connsiteY39" fmla="*/ 2174624 h 2494842"/>
              <a:gd name="connsiteX40" fmla="*/ 9852746 w 12219705"/>
              <a:gd name="connsiteY40" fmla="*/ 2175928 h 2494842"/>
              <a:gd name="connsiteX41" fmla="*/ 9850998 w 12219705"/>
              <a:gd name="connsiteY41" fmla="*/ 2180301 h 2494842"/>
              <a:gd name="connsiteX42" fmla="*/ 9856222 w 12219705"/>
              <a:gd name="connsiteY42" fmla="*/ 2184289 h 2494842"/>
              <a:gd name="connsiteX43" fmla="*/ 9864577 w 12219705"/>
              <a:gd name="connsiteY43" fmla="*/ 2183674 h 2494842"/>
              <a:gd name="connsiteX44" fmla="*/ 9903005 w 12219705"/>
              <a:gd name="connsiteY44" fmla="*/ 2181681 h 2494842"/>
              <a:gd name="connsiteX45" fmla="*/ 9921098 w 12219705"/>
              <a:gd name="connsiteY45" fmla="*/ 2181220 h 2494842"/>
              <a:gd name="connsiteX46" fmla="*/ 9928050 w 12219705"/>
              <a:gd name="connsiteY46" fmla="*/ 2181375 h 2494842"/>
              <a:gd name="connsiteX47" fmla="*/ 9949791 w 12219705"/>
              <a:gd name="connsiteY47" fmla="*/ 2182601 h 2494842"/>
              <a:gd name="connsiteX48" fmla="*/ 9962830 w 12219705"/>
              <a:gd name="connsiteY48" fmla="*/ 2183062 h 2494842"/>
              <a:gd name="connsiteX49" fmla="*/ 9967191 w 12219705"/>
              <a:gd name="connsiteY49" fmla="*/ 2183216 h 2494842"/>
              <a:gd name="connsiteX50" fmla="*/ 9972588 w 12219705"/>
              <a:gd name="connsiteY50" fmla="*/ 2179688 h 2494842"/>
              <a:gd name="connsiteX51" fmla="*/ 9966328 w 12219705"/>
              <a:gd name="connsiteY51" fmla="*/ 2174318 h 2494842"/>
              <a:gd name="connsiteX52" fmla="*/ 9936233 w 12219705"/>
              <a:gd name="connsiteY52" fmla="*/ 2162275 h 2494842"/>
              <a:gd name="connsiteX53" fmla="*/ 9927704 w 12219705"/>
              <a:gd name="connsiteY53" fmla="*/ 2125533 h 2494842"/>
              <a:gd name="connsiteX54" fmla="*/ 9927704 w 12219705"/>
              <a:gd name="connsiteY54" fmla="*/ 2010017 h 2494842"/>
              <a:gd name="connsiteX55" fmla="*/ 9934224 w 12219705"/>
              <a:gd name="connsiteY55" fmla="*/ 1992145 h 2494842"/>
              <a:gd name="connsiteX56" fmla="*/ 9967191 w 12219705"/>
              <a:gd name="connsiteY56" fmla="*/ 1988539 h 2494842"/>
              <a:gd name="connsiteX57" fmla="*/ 9997201 w 12219705"/>
              <a:gd name="connsiteY57" fmla="*/ 1994830 h 2494842"/>
              <a:gd name="connsiteX58" fmla="*/ 10011191 w 12219705"/>
              <a:gd name="connsiteY58" fmla="*/ 2015386 h 2494842"/>
              <a:gd name="connsiteX59" fmla="*/ 10016760 w 12219705"/>
              <a:gd name="connsiteY59" fmla="*/ 2021215 h 2494842"/>
              <a:gd name="connsiteX60" fmla="*/ 10021446 w 12219705"/>
              <a:gd name="connsiteY60" fmla="*/ 2016153 h 2494842"/>
              <a:gd name="connsiteX61" fmla="*/ 10020236 w 12219705"/>
              <a:gd name="connsiteY61" fmla="*/ 2003113 h 2494842"/>
              <a:gd name="connsiteX62" fmla="*/ 10018488 w 12219705"/>
              <a:gd name="connsiteY62" fmla="*/ 1990686 h 2494842"/>
              <a:gd name="connsiteX63" fmla="*/ 10017623 w 12219705"/>
              <a:gd name="connsiteY63" fmla="*/ 1979641 h 2494842"/>
              <a:gd name="connsiteX64" fmla="*/ 10007541 w 12219705"/>
              <a:gd name="connsiteY64" fmla="*/ 1972585 h 2494842"/>
              <a:gd name="connsiteX65" fmla="*/ 8975185 w 12219705"/>
              <a:gd name="connsiteY65" fmla="*/ 1971971 h 2494842"/>
              <a:gd name="connsiteX66" fmla="*/ 8969442 w 12219705"/>
              <a:gd name="connsiteY66" fmla="*/ 1975500 h 2494842"/>
              <a:gd name="connsiteX67" fmla="*/ 8974149 w 12219705"/>
              <a:gd name="connsiteY67" fmla="*/ 1979948 h 2494842"/>
              <a:gd name="connsiteX68" fmla="*/ 9000488 w 12219705"/>
              <a:gd name="connsiteY68" fmla="*/ 1988537 h 2494842"/>
              <a:gd name="connsiteX69" fmla="*/ 9006835 w 12219705"/>
              <a:gd name="connsiteY69" fmla="*/ 2011857 h 2494842"/>
              <a:gd name="connsiteX70" fmla="*/ 9006835 w 12219705"/>
              <a:gd name="connsiteY70" fmla="*/ 2133512 h 2494842"/>
              <a:gd name="connsiteX71" fmla="*/ 9004935 w 12219705"/>
              <a:gd name="connsiteY71" fmla="*/ 2155602 h 2494842"/>
              <a:gd name="connsiteX72" fmla="*/ 8999279 w 12219705"/>
              <a:gd name="connsiteY72" fmla="*/ 2169026 h 2494842"/>
              <a:gd name="connsiteX73" fmla="*/ 8985807 w 12219705"/>
              <a:gd name="connsiteY73" fmla="*/ 2176159 h 2494842"/>
              <a:gd name="connsiteX74" fmla="*/ 8981964 w 12219705"/>
              <a:gd name="connsiteY74" fmla="*/ 2180300 h 2494842"/>
              <a:gd name="connsiteX75" fmla="*/ 8986498 w 12219705"/>
              <a:gd name="connsiteY75" fmla="*/ 2183674 h 2494842"/>
              <a:gd name="connsiteX76" fmla="*/ 8996753 w 12219705"/>
              <a:gd name="connsiteY76" fmla="*/ 2183216 h 2494842"/>
              <a:gd name="connsiteX77" fmla="*/ 9035375 w 12219705"/>
              <a:gd name="connsiteY77" fmla="*/ 2181835 h 2494842"/>
              <a:gd name="connsiteX78" fmla="*/ 9065450 w 12219705"/>
              <a:gd name="connsiteY78" fmla="*/ 2182755 h 2494842"/>
              <a:gd name="connsiteX79" fmla="*/ 9085635 w 12219705"/>
              <a:gd name="connsiteY79" fmla="*/ 2184442 h 2494842"/>
              <a:gd name="connsiteX80" fmla="*/ 9110333 w 12219705"/>
              <a:gd name="connsiteY80" fmla="*/ 2185670 h 2494842"/>
              <a:gd name="connsiteX81" fmla="*/ 9140774 w 12219705"/>
              <a:gd name="connsiteY81" fmla="*/ 2180531 h 2494842"/>
              <a:gd name="connsiteX82" fmla="*/ 9159902 w 12219705"/>
              <a:gd name="connsiteY82" fmla="*/ 2163425 h 2494842"/>
              <a:gd name="connsiteX83" fmla="*/ 9169122 w 12219705"/>
              <a:gd name="connsiteY83" fmla="*/ 2134277 h 2494842"/>
              <a:gd name="connsiteX84" fmla="*/ 9167631 w 12219705"/>
              <a:gd name="connsiteY84" fmla="*/ 2130978 h 2494842"/>
              <a:gd name="connsiteX85" fmla="*/ 9164415 w 12219705"/>
              <a:gd name="connsiteY85" fmla="*/ 2129982 h 2494842"/>
              <a:gd name="connsiteX86" fmla="*/ 9162342 w 12219705"/>
              <a:gd name="connsiteY86" fmla="*/ 2131976 h 2494842"/>
              <a:gd name="connsiteX87" fmla="*/ 9069983 w 12219705"/>
              <a:gd name="connsiteY87" fmla="*/ 2169868 h 2494842"/>
              <a:gd name="connsiteX88" fmla="*/ 9057635 w 12219705"/>
              <a:gd name="connsiteY88" fmla="*/ 2167414 h 2494842"/>
              <a:gd name="connsiteX89" fmla="*/ 9050682 w 12219705"/>
              <a:gd name="connsiteY89" fmla="*/ 2158057 h 2494842"/>
              <a:gd name="connsiteX90" fmla="*/ 9046840 w 12219705"/>
              <a:gd name="connsiteY90" fmla="*/ 2126913 h 2494842"/>
              <a:gd name="connsiteX91" fmla="*/ 9046840 w 12219705"/>
              <a:gd name="connsiteY91" fmla="*/ 2113107 h 2494842"/>
              <a:gd name="connsiteX92" fmla="*/ 9047898 w 12219705"/>
              <a:gd name="connsiteY92" fmla="*/ 2088868 h 2494842"/>
              <a:gd name="connsiteX93" fmla="*/ 9051978 w 12219705"/>
              <a:gd name="connsiteY93" fmla="*/ 2079894 h 2494842"/>
              <a:gd name="connsiteX94" fmla="*/ 9063377 w 12219705"/>
              <a:gd name="connsiteY94" fmla="*/ 2077669 h 2494842"/>
              <a:gd name="connsiteX95" fmla="*/ 9075187 w 12219705"/>
              <a:gd name="connsiteY95" fmla="*/ 2077669 h 2494842"/>
              <a:gd name="connsiteX96" fmla="*/ 9099625 w 12219705"/>
              <a:gd name="connsiteY96" fmla="*/ 2078744 h 2494842"/>
              <a:gd name="connsiteX97" fmla="*/ 9110679 w 12219705"/>
              <a:gd name="connsiteY97" fmla="*/ 2083499 h 2494842"/>
              <a:gd name="connsiteX98" fmla="*/ 9121107 w 12219705"/>
              <a:gd name="connsiteY98" fmla="*/ 2103289 h 2494842"/>
              <a:gd name="connsiteX99" fmla="*/ 9126504 w 12219705"/>
              <a:gd name="connsiteY99" fmla="*/ 2109118 h 2494842"/>
              <a:gd name="connsiteX100" fmla="*/ 9129289 w 12219705"/>
              <a:gd name="connsiteY100" fmla="*/ 2108045 h 2494842"/>
              <a:gd name="connsiteX101" fmla="*/ 9129806 w 12219705"/>
              <a:gd name="connsiteY101" fmla="*/ 2105131 h 2494842"/>
              <a:gd name="connsiteX102" fmla="*/ 9129634 w 12219705"/>
              <a:gd name="connsiteY102" fmla="*/ 2097306 h 2494842"/>
              <a:gd name="connsiteX103" fmla="*/ 9128599 w 12219705"/>
              <a:gd name="connsiteY103" fmla="*/ 2076750 h 2494842"/>
              <a:gd name="connsiteX104" fmla="*/ 9127022 w 12219705"/>
              <a:gd name="connsiteY104" fmla="*/ 2053738 h 2494842"/>
              <a:gd name="connsiteX105" fmla="*/ 9127367 w 12219705"/>
              <a:gd name="connsiteY105" fmla="*/ 2046989 h 2494842"/>
              <a:gd name="connsiteX106" fmla="*/ 9127907 w 12219705"/>
              <a:gd name="connsiteY106" fmla="*/ 2040238 h 2494842"/>
              <a:gd name="connsiteX107" fmla="*/ 9124064 w 12219705"/>
              <a:gd name="connsiteY107" fmla="*/ 2036097 h 2494842"/>
              <a:gd name="connsiteX108" fmla="*/ 9118862 w 12219705"/>
              <a:gd name="connsiteY108" fmla="*/ 2039010 h 2494842"/>
              <a:gd name="connsiteX109" fmla="*/ 9114846 w 12219705"/>
              <a:gd name="connsiteY109" fmla="*/ 2046528 h 2494842"/>
              <a:gd name="connsiteX110" fmla="*/ 9088248 w 12219705"/>
              <a:gd name="connsiteY110" fmla="*/ 2063248 h 2494842"/>
              <a:gd name="connsiteX111" fmla="*/ 9073459 w 12219705"/>
              <a:gd name="connsiteY111" fmla="*/ 2063248 h 2494842"/>
              <a:gd name="connsiteX112" fmla="*/ 9065795 w 12219705"/>
              <a:gd name="connsiteY112" fmla="*/ 2063403 h 2494842"/>
              <a:gd name="connsiteX113" fmla="*/ 9060593 w 12219705"/>
              <a:gd name="connsiteY113" fmla="*/ 2063555 h 2494842"/>
              <a:gd name="connsiteX114" fmla="*/ 9049193 w 12219705"/>
              <a:gd name="connsiteY114" fmla="*/ 2059720 h 2494842"/>
              <a:gd name="connsiteX115" fmla="*/ 9046840 w 12219705"/>
              <a:gd name="connsiteY115" fmla="*/ 2041619 h 2494842"/>
              <a:gd name="connsiteX116" fmla="*/ 9046840 w 12219705"/>
              <a:gd name="connsiteY116" fmla="*/ 2008329 h 2494842"/>
              <a:gd name="connsiteX117" fmla="*/ 9047013 w 12219705"/>
              <a:gd name="connsiteY117" fmla="*/ 2002039 h 2494842"/>
              <a:gd name="connsiteX118" fmla="*/ 9055886 w 12219705"/>
              <a:gd name="connsiteY118" fmla="*/ 1986545 h 2494842"/>
              <a:gd name="connsiteX119" fmla="*/ 9067716 w 12219705"/>
              <a:gd name="connsiteY119" fmla="*/ 1985317 h 2494842"/>
              <a:gd name="connsiteX120" fmla="*/ 9088939 w 12219705"/>
              <a:gd name="connsiteY120" fmla="*/ 1985317 h 2494842"/>
              <a:gd name="connsiteX121" fmla="*/ 9129720 w 12219705"/>
              <a:gd name="connsiteY121" fmla="*/ 1992145 h 2494842"/>
              <a:gd name="connsiteX122" fmla="*/ 9142329 w 12219705"/>
              <a:gd name="connsiteY122" fmla="*/ 2014157 h 2494842"/>
              <a:gd name="connsiteX123" fmla="*/ 9145632 w 12219705"/>
              <a:gd name="connsiteY123" fmla="*/ 2020908 h 2494842"/>
              <a:gd name="connsiteX124" fmla="*/ 9152411 w 12219705"/>
              <a:gd name="connsiteY124" fmla="*/ 2008941 h 2494842"/>
              <a:gd name="connsiteX125" fmla="*/ 9151030 w 12219705"/>
              <a:gd name="connsiteY125" fmla="*/ 1989766 h 2494842"/>
              <a:gd name="connsiteX126" fmla="*/ 9149993 w 12219705"/>
              <a:gd name="connsiteY126" fmla="*/ 1977187 h 2494842"/>
              <a:gd name="connsiteX127" fmla="*/ 9144942 w 12219705"/>
              <a:gd name="connsiteY127" fmla="*/ 1972124 h 2494842"/>
              <a:gd name="connsiteX128" fmla="*/ 9142502 w 12219705"/>
              <a:gd name="connsiteY128" fmla="*/ 1972278 h 2494842"/>
              <a:gd name="connsiteX129" fmla="*/ 9072423 w 12219705"/>
              <a:gd name="connsiteY129" fmla="*/ 1973658 h 2494842"/>
              <a:gd name="connsiteX130" fmla="*/ 9006490 w 12219705"/>
              <a:gd name="connsiteY130" fmla="*/ 1973045 h 2494842"/>
              <a:gd name="connsiteX131" fmla="*/ 8988937 w 12219705"/>
              <a:gd name="connsiteY131" fmla="*/ 1972430 h 2494842"/>
              <a:gd name="connsiteX132" fmla="*/ 8980410 w 12219705"/>
              <a:gd name="connsiteY132" fmla="*/ 1972278 h 2494842"/>
              <a:gd name="connsiteX133" fmla="*/ 8975185 w 12219705"/>
              <a:gd name="connsiteY133" fmla="*/ 1971971 h 2494842"/>
              <a:gd name="connsiteX134" fmla="*/ 9751297 w 12219705"/>
              <a:gd name="connsiteY134" fmla="*/ 1971816 h 2494842"/>
              <a:gd name="connsiteX135" fmla="*/ 9723814 w 12219705"/>
              <a:gd name="connsiteY135" fmla="*/ 1973044 h 2494842"/>
              <a:gd name="connsiteX136" fmla="*/ 9711119 w 12219705"/>
              <a:gd name="connsiteY136" fmla="*/ 1973964 h 2494842"/>
              <a:gd name="connsiteX137" fmla="*/ 9686939 w 12219705"/>
              <a:gd name="connsiteY137" fmla="*/ 1975038 h 2494842"/>
              <a:gd name="connsiteX138" fmla="*/ 9665911 w 12219705"/>
              <a:gd name="connsiteY138" fmla="*/ 1973809 h 2494842"/>
              <a:gd name="connsiteX139" fmla="*/ 9656520 w 12219705"/>
              <a:gd name="connsiteY139" fmla="*/ 1972584 h 2494842"/>
              <a:gd name="connsiteX140" fmla="*/ 9652331 w 12219705"/>
              <a:gd name="connsiteY140" fmla="*/ 1976725 h 2494842"/>
              <a:gd name="connsiteX141" fmla="*/ 9654857 w 12219705"/>
              <a:gd name="connsiteY141" fmla="*/ 1980637 h 2494842"/>
              <a:gd name="connsiteX142" fmla="*/ 9666257 w 12219705"/>
              <a:gd name="connsiteY142" fmla="*/ 1983015 h 2494842"/>
              <a:gd name="connsiteX143" fmla="*/ 9686594 w 12219705"/>
              <a:gd name="connsiteY143" fmla="*/ 1990991 h 2494842"/>
              <a:gd name="connsiteX144" fmla="*/ 9692163 w 12219705"/>
              <a:gd name="connsiteY144" fmla="*/ 2011088 h 2494842"/>
              <a:gd name="connsiteX145" fmla="*/ 9692163 w 12219705"/>
              <a:gd name="connsiteY145" fmla="*/ 2133356 h 2494842"/>
              <a:gd name="connsiteX146" fmla="*/ 9691991 w 12219705"/>
              <a:gd name="connsiteY146" fmla="*/ 2147010 h 2494842"/>
              <a:gd name="connsiteX147" fmla="*/ 9687911 w 12219705"/>
              <a:gd name="connsiteY147" fmla="*/ 2166109 h 2494842"/>
              <a:gd name="connsiteX148" fmla="*/ 9671286 w 12219705"/>
              <a:gd name="connsiteY148" fmla="*/ 2175851 h 2494842"/>
              <a:gd name="connsiteX149" fmla="*/ 9666257 w 12219705"/>
              <a:gd name="connsiteY149" fmla="*/ 2179379 h 2494842"/>
              <a:gd name="connsiteX150" fmla="*/ 9666603 w 12219705"/>
              <a:gd name="connsiteY150" fmla="*/ 2180607 h 2494842"/>
              <a:gd name="connsiteX151" fmla="*/ 9671481 w 12219705"/>
              <a:gd name="connsiteY151" fmla="*/ 2183828 h 2494842"/>
              <a:gd name="connsiteX152" fmla="*/ 9684003 w 12219705"/>
              <a:gd name="connsiteY152" fmla="*/ 2182293 h 2494842"/>
              <a:gd name="connsiteX153" fmla="*/ 9711464 w 12219705"/>
              <a:gd name="connsiteY153" fmla="*/ 2180607 h 2494842"/>
              <a:gd name="connsiteX154" fmla="*/ 9748166 w 12219705"/>
              <a:gd name="connsiteY154" fmla="*/ 2182754 h 2494842"/>
              <a:gd name="connsiteX155" fmla="*/ 9762092 w 12219705"/>
              <a:gd name="connsiteY155" fmla="*/ 2183522 h 2494842"/>
              <a:gd name="connsiteX156" fmla="*/ 9773383 w 12219705"/>
              <a:gd name="connsiteY156" fmla="*/ 2179073 h 2494842"/>
              <a:gd name="connsiteX157" fmla="*/ 9764876 w 12219705"/>
              <a:gd name="connsiteY157" fmla="*/ 2174471 h 2494842"/>
              <a:gd name="connsiteX158" fmla="*/ 9743740 w 12219705"/>
              <a:gd name="connsiteY158" fmla="*/ 2168181 h 2494842"/>
              <a:gd name="connsiteX159" fmla="*/ 9733571 w 12219705"/>
              <a:gd name="connsiteY159" fmla="*/ 2150077 h 2494842"/>
              <a:gd name="connsiteX160" fmla="*/ 9732169 w 12219705"/>
              <a:gd name="connsiteY160" fmla="*/ 2134736 h 2494842"/>
              <a:gd name="connsiteX161" fmla="*/ 9732169 w 12219705"/>
              <a:gd name="connsiteY161" fmla="*/ 2004187 h 2494842"/>
              <a:gd name="connsiteX162" fmla="*/ 9735731 w 12219705"/>
              <a:gd name="connsiteY162" fmla="*/ 1986698 h 2494842"/>
              <a:gd name="connsiteX163" fmla="*/ 9751815 w 12219705"/>
              <a:gd name="connsiteY163" fmla="*/ 1980560 h 2494842"/>
              <a:gd name="connsiteX164" fmla="*/ 9756177 w 12219705"/>
              <a:gd name="connsiteY164" fmla="*/ 1979179 h 2494842"/>
              <a:gd name="connsiteX165" fmla="*/ 9757040 w 12219705"/>
              <a:gd name="connsiteY165" fmla="*/ 1975499 h 2494842"/>
              <a:gd name="connsiteX166" fmla="*/ 9751297 w 12219705"/>
              <a:gd name="connsiteY166" fmla="*/ 1971816 h 2494842"/>
              <a:gd name="connsiteX167" fmla="*/ 8669909 w 12219705"/>
              <a:gd name="connsiteY167" fmla="*/ 1971816 h 2494842"/>
              <a:gd name="connsiteX168" fmla="*/ 8642428 w 12219705"/>
              <a:gd name="connsiteY168" fmla="*/ 1973044 h 2494842"/>
              <a:gd name="connsiteX169" fmla="*/ 8629732 w 12219705"/>
              <a:gd name="connsiteY169" fmla="*/ 1973964 h 2494842"/>
              <a:gd name="connsiteX170" fmla="*/ 8605556 w 12219705"/>
              <a:gd name="connsiteY170" fmla="*/ 1975038 h 2494842"/>
              <a:gd name="connsiteX171" fmla="*/ 8584510 w 12219705"/>
              <a:gd name="connsiteY171" fmla="*/ 1973809 h 2494842"/>
              <a:gd name="connsiteX172" fmla="*/ 8575117 w 12219705"/>
              <a:gd name="connsiteY172" fmla="*/ 1972584 h 2494842"/>
              <a:gd name="connsiteX173" fmla="*/ 8570943 w 12219705"/>
              <a:gd name="connsiteY173" fmla="*/ 1976725 h 2494842"/>
              <a:gd name="connsiteX174" fmla="*/ 8573466 w 12219705"/>
              <a:gd name="connsiteY174" fmla="*/ 1980637 h 2494842"/>
              <a:gd name="connsiteX175" fmla="*/ 8584858 w 12219705"/>
              <a:gd name="connsiteY175" fmla="*/ 1983015 h 2494842"/>
              <a:gd name="connsiteX176" fmla="*/ 8605208 w 12219705"/>
              <a:gd name="connsiteY176" fmla="*/ 1990991 h 2494842"/>
              <a:gd name="connsiteX177" fmla="*/ 8610774 w 12219705"/>
              <a:gd name="connsiteY177" fmla="*/ 2011088 h 2494842"/>
              <a:gd name="connsiteX178" fmla="*/ 8610774 w 12219705"/>
              <a:gd name="connsiteY178" fmla="*/ 2133356 h 2494842"/>
              <a:gd name="connsiteX179" fmla="*/ 8610598 w 12219705"/>
              <a:gd name="connsiteY179" fmla="*/ 2147010 h 2494842"/>
              <a:gd name="connsiteX180" fmla="*/ 8606512 w 12219705"/>
              <a:gd name="connsiteY180" fmla="*/ 2166109 h 2494842"/>
              <a:gd name="connsiteX181" fmla="*/ 8589901 w 12219705"/>
              <a:gd name="connsiteY181" fmla="*/ 2175851 h 2494842"/>
              <a:gd name="connsiteX182" fmla="*/ 8584858 w 12219705"/>
              <a:gd name="connsiteY182" fmla="*/ 2179379 h 2494842"/>
              <a:gd name="connsiteX183" fmla="*/ 8585206 w 12219705"/>
              <a:gd name="connsiteY183" fmla="*/ 2180607 h 2494842"/>
              <a:gd name="connsiteX184" fmla="*/ 8590077 w 12219705"/>
              <a:gd name="connsiteY184" fmla="*/ 2183828 h 2494842"/>
              <a:gd name="connsiteX185" fmla="*/ 8602598 w 12219705"/>
              <a:gd name="connsiteY185" fmla="*/ 2182293 h 2494842"/>
              <a:gd name="connsiteX186" fmla="*/ 8630079 w 12219705"/>
              <a:gd name="connsiteY186" fmla="*/ 2180607 h 2494842"/>
              <a:gd name="connsiteX187" fmla="*/ 8666779 w 12219705"/>
              <a:gd name="connsiteY187" fmla="*/ 2182754 h 2494842"/>
              <a:gd name="connsiteX188" fmla="*/ 8680693 w 12219705"/>
              <a:gd name="connsiteY188" fmla="*/ 2183522 h 2494842"/>
              <a:gd name="connsiteX189" fmla="*/ 8691997 w 12219705"/>
              <a:gd name="connsiteY189" fmla="*/ 2179073 h 2494842"/>
              <a:gd name="connsiteX190" fmla="*/ 8683476 w 12219705"/>
              <a:gd name="connsiteY190" fmla="*/ 2174471 h 2494842"/>
              <a:gd name="connsiteX191" fmla="*/ 8662342 w 12219705"/>
              <a:gd name="connsiteY191" fmla="*/ 2168181 h 2494842"/>
              <a:gd name="connsiteX192" fmla="*/ 8652168 w 12219705"/>
              <a:gd name="connsiteY192" fmla="*/ 2150077 h 2494842"/>
              <a:gd name="connsiteX193" fmla="*/ 8650776 w 12219705"/>
              <a:gd name="connsiteY193" fmla="*/ 2134736 h 2494842"/>
              <a:gd name="connsiteX194" fmla="*/ 8650776 w 12219705"/>
              <a:gd name="connsiteY194" fmla="*/ 2004187 h 2494842"/>
              <a:gd name="connsiteX195" fmla="*/ 8654340 w 12219705"/>
              <a:gd name="connsiteY195" fmla="*/ 1986698 h 2494842"/>
              <a:gd name="connsiteX196" fmla="*/ 8670430 w 12219705"/>
              <a:gd name="connsiteY196" fmla="*/ 1980560 h 2494842"/>
              <a:gd name="connsiteX197" fmla="*/ 8674778 w 12219705"/>
              <a:gd name="connsiteY197" fmla="*/ 1979179 h 2494842"/>
              <a:gd name="connsiteX198" fmla="*/ 8675648 w 12219705"/>
              <a:gd name="connsiteY198" fmla="*/ 1975499 h 2494842"/>
              <a:gd name="connsiteX199" fmla="*/ 8669909 w 12219705"/>
              <a:gd name="connsiteY199" fmla="*/ 1971816 h 2494842"/>
              <a:gd name="connsiteX200" fmla="*/ 10180752 w 12219705"/>
              <a:gd name="connsiteY200" fmla="*/ 1971204 h 2494842"/>
              <a:gd name="connsiteX201" fmla="*/ 10176240 w 12219705"/>
              <a:gd name="connsiteY201" fmla="*/ 1975959 h 2494842"/>
              <a:gd name="connsiteX202" fmla="*/ 10181811 w 12219705"/>
              <a:gd name="connsiteY202" fmla="*/ 1979641 h 2494842"/>
              <a:gd name="connsiteX203" fmla="*/ 10201284 w 12219705"/>
              <a:gd name="connsiteY203" fmla="*/ 1986238 h 2494842"/>
              <a:gd name="connsiteX204" fmla="*/ 10209811 w 12219705"/>
              <a:gd name="connsiteY204" fmla="*/ 1998357 h 2494842"/>
              <a:gd name="connsiteX205" fmla="*/ 10190683 w 12219705"/>
              <a:gd name="connsiteY205" fmla="*/ 2036403 h 2494842"/>
              <a:gd name="connsiteX206" fmla="*/ 10179025 w 12219705"/>
              <a:gd name="connsiteY206" fmla="*/ 2055118 h 2494842"/>
              <a:gd name="connsiteX207" fmla="*/ 10164408 w 12219705"/>
              <a:gd name="connsiteY207" fmla="*/ 2070767 h 2494842"/>
              <a:gd name="connsiteX208" fmla="*/ 10152923 w 12219705"/>
              <a:gd name="connsiteY208" fmla="*/ 2060027 h 2494842"/>
              <a:gd name="connsiteX209" fmla="*/ 10142668 w 12219705"/>
              <a:gd name="connsiteY209" fmla="*/ 2042232 h 2494842"/>
              <a:gd name="connsiteX210" fmla="*/ 10129110 w 12219705"/>
              <a:gd name="connsiteY210" fmla="*/ 2018915 h 2494842"/>
              <a:gd name="connsiteX211" fmla="*/ 10116415 w 12219705"/>
              <a:gd name="connsiteY211" fmla="*/ 1990686 h 2494842"/>
              <a:gd name="connsiteX212" fmla="*/ 10129801 w 12219705"/>
              <a:gd name="connsiteY212" fmla="*/ 1980410 h 2494842"/>
              <a:gd name="connsiteX213" fmla="*/ 10135716 w 12219705"/>
              <a:gd name="connsiteY213" fmla="*/ 1976113 h 2494842"/>
              <a:gd name="connsiteX214" fmla="*/ 10128399 w 12219705"/>
              <a:gd name="connsiteY214" fmla="*/ 1972278 h 2494842"/>
              <a:gd name="connsiteX215" fmla="*/ 10113976 w 12219705"/>
              <a:gd name="connsiteY215" fmla="*/ 1973197 h 2494842"/>
              <a:gd name="connsiteX216" fmla="*/ 10085284 w 12219705"/>
              <a:gd name="connsiteY216" fmla="*/ 1974578 h 2494842"/>
              <a:gd name="connsiteX217" fmla="*/ 10051172 w 12219705"/>
              <a:gd name="connsiteY217" fmla="*/ 1972739 h 2494842"/>
              <a:gd name="connsiteX218" fmla="*/ 10037615 w 12219705"/>
              <a:gd name="connsiteY218" fmla="*/ 1971817 h 2494842"/>
              <a:gd name="connsiteX219" fmla="*/ 10032757 w 12219705"/>
              <a:gd name="connsiteY219" fmla="*/ 1976574 h 2494842"/>
              <a:gd name="connsiteX220" fmla="*/ 10039191 w 12219705"/>
              <a:gd name="connsiteY220" fmla="*/ 1980868 h 2494842"/>
              <a:gd name="connsiteX221" fmla="*/ 10076237 w 12219705"/>
              <a:gd name="connsiteY221" fmla="*/ 2009096 h 2494842"/>
              <a:gd name="connsiteX222" fmla="*/ 10102663 w 12219705"/>
              <a:gd name="connsiteY222" fmla="*/ 2052972 h 2494842"/>
              <a:gd name="connsiteX223" fmla="*/ 10122677 w 12219705"/>
              <a:gd name="connsiteY223" fmla="*/ 2084573 h 2494842"/>
              <a:gd name="connsiteX224" fmla="*/ 10130319 w 12219705"/>
              <a:gd name="connsiteY224" fmla="*/ 2105896 h 2494842"/>
              <a:gd name="connsiteX225" fmla="*/ 10130319 w 12219705"/>
              <a:gd name="connsiteY225" fmla="*/ 2135198 h 2494842"/>
              <a:gd name="connsiteX226" fmla="*/ 10123454 w 12219705"/>
              <a:gd name="connsiteY226" fmla="*/ 2164038 h 2494842"/>
              <a:gd name="connsiteX227" fmla="*/ 10097094 w 12219705"/>
              <a:gd name="connsiteY227" fmla="*/ 2175084 h 2494842"/>
              <a:gd name="connsiteX228" fmla="*/ 10092236 w 12219705"/>
              <a:gd name="connsiteY228" fmla="*/ 2178459 h 2494842"/>
              <a:gd name="connsiteX229" fmla="*/ 10096230 w 12219705"/>
              <a:gd name="connsiteY229" fmla="*/ 2183522 h 2494842"/>
              <a:gd name="connsiteX230" fmla="*/ 10106657 w 12219705"/>
              <a:gd name="connsiteY230" fmla="*/ 2182449 h 2494842"/>
              <a:gd name="connsiteX231" fmla="*/ 10149965 w 12219705"/>
              <a:gd name="connsiteY231" fmla="*/ 2180761 h 2494842"/>
              <a:gd name="connsiteX232" fmla="*/ 10170324 w 12219705"/>
              <a:gd name="connsiteY232" fmla="*/ 2181374 h 2494842"/>
              <a:gd name="connsiteX233" fmla="*/ 10195023 w 12219705"/>
              <a:gd name="connsiteY233" fmla="*/ 2183216 h 2494842"/>
              <a:gd name="connsiteX234" fmla="*/ 10204068 w 12219705"/>
              <a:gd name="connsiteY234" fmla="*/ 2183675 h 2494842"/>
              <a:gd name="connsiteX235" fmla="*/ 10211884 w 12219705"/>
              <a:gd name="connsiteY235" fmla="*/ 2179226 h 2494842"/>
              <a:gd name="connsiteX236" fmla="*/ 10206335 w 12219705"/>
              <a:gd name="connsiteY236" fmla="*/ 2174930 h 2494842"/>
              <a:gd name="connsiteX237" fmla="*/ 10171533 w 12219705"/>
              <a:gd name="connsiteY237" fmla="*/ 2156061 h 2494842"/>
              <a:gd name="connsiteX238" fmla="*/ 10170669 w 12219705"/>
              <a:gd name="connsiteY238" fmla="*/ 2145630 h 2494842"/>
              <a:gd name="connsiteX239" fmla="*/ 10170669 w 12219705"/>
              <a:gd name="connsiteY239" fmla="*/ 2100374 h 2494842"/>
              <a:gd name="connsiteX240" fmla="*/ 10171447 w 12219705"/>
              <a:gd name="connsiteY240" fmla="*/ 2089943 h 2494842"/>
              <a:gd name="connsiteX241" fmla="*/ 10175894 w 12219705"/>
              <a:gd name="connsiteY241" fmla="*/ 2082273 h 2494842"/>
              <a:gd name="connsiteX242" fmla="*/ 10216417 w 12219705"/>
              <a:gd name="connsiteY242" fmla="*/ 2019068 h 2494842"/>
              <a:gd name="connsiteX243" fmla="*/ 10236862 w 12219705"/>
              <a:gd name="connsiteY243" fmla="*/ 1990534 h 2494842"/>
              <a:gd name="connsiteX244" fmla="*/ 10257976 w 12219705"/>
              <a:gd name="connsiteY244" fmla="*/ 1980255 h 2494842"/>
              <a:gd name="connsiteX245" fmla="*/ 10264237 w 12219705"/>
              <a:gd name="connsiteY245" fmla="*/ 1975806 h 2494842"/>
              <a:gd name="connsiteX246" fmla="*/ 10259554 w 12219705"/>
              <a:gd name="connsiteY246" fmla="*/ 1972278 h 2494842"/>
              <a:gd name="connsiteX247" fmla="*/ 10245800 w 12219705"/>
              <a:gd name="connsiteY247" fmla="*/ 1972585 h 2494842"/>
              <a:gd name="connsiteX248" fmla="*/ 10231207 w 12219705"/>
              <a:gd name="connsiteY248" fmla="*/ 1973352 h 2494842"/>
              <a:gd name="connsiteX249" fmla="*/ 10218512 w 12219705"/>
              <a:gd name="connsiteY249" fmla="*/ 1973811 h 2494842"/>
              <a:gd name="connsiteX250" fmla="*/ 10201110 w 12219705"/>
              <a:gd name="connsiteY250" fmla="*/ 1973045 h 2494842"/>
              <a:gd name="connsiteX251" fmla="*/ 10189625 w 12219705"/>
              <a:gd name="connsiteY251" fmla="*/ 1971665 h 2494842"/>
              <a:gd name="connsiteX252" fmla="*/ 10180752 w 12219705"/>
              <a:gd name="connsiteY252" fmla="*/ 1971204 h 2494842"/>
              <a:gd name="connsiteX253" fmla="*/ 9312777 w 12219705"/>
              <a:gd name="connsiteY253" fmla="*/ 1971192 h 2494842"/>
              <a:gd name="connsiteX254" fmla="*/ 9272210 w 12219705"/>
              <a:gd name="connsiteY254" fmla="*/ 1973214 h 2494842"/>
              <a:gd name="connsiteX255" fmla="*/ 9229658 w 12219705"/>
              <a:gd name="connsiteY255" fmla="*/ 1974881 h 2494842"/>
              <a:gd name="connsiteX256" fmla="*/ 9200231 w 12219705"/>
              <a:gd name="connsiteY256" fmla="*/ 1973631 h 2494842"/>
              <a:gd name="connsiteX257" fmla="*/ 9193949 w 12219705"/>
              <a:gd name="connsiteY257" fmla="*/ 1973214 h 2494842"/>
              <a:gd name="connsiteX258" fmla="*/ 9189091 w 12219705"/>
              <a:gd name="connsiteY258" fmla="*/ 1977499 h 2494842"/>
              <a:gd name="connsiteX259" fmla="*/ 9196259 w 12219705"/>
              <a:gd name="connsiteY259" fmla="*/ 1982736 h 2494842"/>
              <a:gd name="connsiteX260" fmla="*/ 9224044 w 12219705"/>
              <a:gd name="connsiteY260" fmla="*/ 1995113 h 2494842"/>
              <a:gd name="connsiteX261" fmla="*/ 9229312 w 12219705"/>
              <a:gd name="connsiteY261" fmla="*/ 2019809 h 2494842"/>
              <a:gd name="connsiteX262" fmla="*/ 9229312 w 12219705"/>
              <a:gd name="connsiteY262" fmla="*/ 2130909 h 2494842"/>
              <a:gd name="connsiteX263" fmla="*/ 9229118 w 12219705"/>
              <a:gd name="connsiteY263" fmla="*/ 2136861 h 2494842"/>
              <a:gd name="connsiteX264" fmla="*/ 9229118 w 12219705"/>
              <a:gd name="connsiteY264" fmla="*/ 2151440 h 2494842"/>
              <a:gd name="connsiteX265" fmla="*/ 9224584 w 12219705"/>
              <a:gd name="connsiteY265" fmla="*/ 2168101 h 2494842"/>
              <a:gd name="connsiteX266" fmla="*/ 9208262 w 12219705"/>
              <a:gd name="connsiteY266" fmla="*/ 2176788 h 2494842"/>
              <a:gd name="connsiteX267" fmla="*/ 9204743 w 12219705"/>
              <a:gd name="connsiteY267" fmla="*/ 2181073 h 2494842"/>
              <a:gd name="connsiteX268" fmla="*/ 9211026 w 12219705"/>
              <a:gd name="connsiteY268" fmla="*/ 2185180 h 2494842"/>
              <a:gd name="connsiteX269" fmla="*/ 9217848 w 12219705"/>
              <a:gd name="connsiteY269" fmla="*/ 2184763 h 2494842"/>
              <a:gd name="connsiteX270" fmla="*/ 9229441 w 12219705"/>
              <a:gd name="connsiteY270" fmla="*/ 2183811 h 2494842"/>
              <a:gd name="connsiteX271" fmla="*/ 9244080 w 12219705"/>
              <a:gd name="connsiteY271" fmla="*/ 2182621 h 2494842"/>
              <a:gd name="connsiteX272" fmla="*/ 9264806 w 12219705"/>
              <a:gd name="connsiteY272" fmla="*/ 2181966 h 2494842"/>
              <a:gd name="connsiteX273" fmla="*/ 9293670 w 12219705"/>
              <a:gd name="connsiteY273" fmla="*/ 2183039 h 2494842"/>
              <a:gd name="connsiteX274" fmla="*/ 9300752 w 12219705"/>
              <a:gd name="connsiteY274" fmla="*/ 2183514 h 2494842"/>
              <a:gd name="connsiteX275" fmla="*/ 9306688 w 12219705"/>
              <a:gd name="connsiteY275" fmla="*/ 2179230 h 2494842"/>
              <a:gd name="connsiteX276" fmla="*/ 9299413 w 12219705"/>
              <a:gd name="connsiteY276" fmla="*/ 2174290 h 2494842"/>
              <a:gd name="connsiteX277" fmla="*/ 9275385 w 12219705"/>
              <a:gd name="connsiteY277" fmla="*/ 2162447 h 2494842"/>
              <a:gd name="connsiteX278" fmla="*/ 9269317 w 12219705"/>
              <a:gd name="connsiteY278" fmla="*/ 2122935 h 2494842"/>
              <a:gd name="connsiteX279" fmla="*/ 9269317 w 12219705"/>
              <a:gd name="connsiteY279" fmla="*/ 2091812 h 2494842"/>
              <a:gd name="connsiteX280" fmla="*/ 9271887 w 12219705"/>
              <a:gd name="connsiteY280" fmla="*/ 2084433 h 2494842"/>
              <a:gd name="connsiteX281" fmla="*/ 9279702 w 12219705"/>
              <a:gd name="connsiteY281" fmla="*/ 2083184 h 2494842"/>
              <a:gd name="connsiteX282" fmla="*/ 9290497 w 12219705"/>
              <a:gd name="connsiteY282" fmla="*/ 2083184 h 2494842"/>
              <a:gd name="connsiteX283" fmla="*/ 9310338 w 12219705"/>
              <a:gd name="connsiteY283" fmla="*/ 2087707 h 2494842"/>
              <a:gd name="connsiteX284" fmla="*/ 9325795 w 12219705"/>
              <a:gd name="connsiteY284" fmla="*/ 2109249 h 2494842"/>
              <a:gd name="connsiteX285" fmla="*/ 9365131 w 12219705"/>
              <a:gd name="connsiteY285" fmla="*/ 2167863 h 2494842"/>
              <a:gd name="connsiteX286" fmla="*/ 9398184 w 12219705"/>
              <a:gd name="connsiteY286" fmla="*/ 2183394 h 2494842"/>
              <a:gd name="connsiteX287" fmla="*/ 9423272 w 12219705"/>
              <a:gd name="connsiteY287" fmla="*/ 2177682 h 2494842"/>
              <a:gd name="connsiteX288" fmla="*/ 9437520 w 12219705"/>
              <a:gd name="connsiteY288" fmla="*/ 2167567 h 2494842"/>
              <a:gd name="connsiteX289" fmla="*/ 9434346 w 12219705"/>
              <a:gd name="connsiteY289" fmla="*/ 2164055 h 2494842"/>
              <a:gd name="connsiteX290" fmla="*/ 9430504 w 12219705"/>
              <a:gd name="connsiteY290" fmla="*/ 2164472 h 2494842"/>
              <a:gd name="connsiteX291" fmla="*/ 9423077 w 12219705"/>
              <a:gd name="connsiteY291" fmla="*/ 2165125 h 2494842"/>
              <a:gd name="connsiteX292" fmla="*/ 9406064 w 12219705"/>
              <a:gd name="connsiteY292" fmla="*/ 2159591 h 2494842"/>
              <a:gd name="connsiteX293" fmla="*/ 9389678 w 12219705"/>
              <a:gd name="connsiteY293" fmla="*/ 2139776 h 2494842"/>
              <a:gd name="connsiteX294" fmla="*/ 9371738 w 12219705"/>
              <a:gd name="connsiteY294" fmla="*/ 2111747 h 2494842"/>
              <a:gd name="connsiteX295" fmla="*/ 9356280 w 12219705"/>
              <a:gd name="connsiteY295" fmla="*/ 2087469 h 2494842"/>
              <a:gd name="connsiteX296" fmla="*/ 9351551 w 12219705"/>
              <a:gd name="connsiteY296" fmla="*/ 2080269 h 2494842"/>
              <a:gd name="connsiteX297" fmla="*/ 9349802 w 12219705"/>
              <a:gd name="connsiteY297" fmla="*/ 2076577 h 2494842"/>
              <a:gd name="connsiteX298" fmla="*/ 9353107 w 12219705"/>
              <a:gd name="connsiteY298" fmla="*/ 2073545 h 2494842"/>
              <a:gd name="connsiteX299" fmla="*/ 9379618 w 12219705"/>
              <a:gd name="connsiteY299" fmla="*/ 2054679 h 2494842"/>
              <a:gd name="connsiteX300" fmla="*/ 9389268 w 12219705"/>
              <a:gd name="connsiteY300" fmla="*/ 2027068 h 2494842"/>
              <a:gd name="connsiteX301" fmla="*/ 9367549 w 12219705"/>
              <a:gd name="connsiteY301" fmla="*/ 1987078 h 2494842"/>
              <a:gd name="connsiteX302" fmla="*/ 9312777 w 12219705"/>
              <a:gd name="connsiteY302" fmla="*/ 1971192 h 2494842"/>
              <a:gd name="connsiteX303" fmla="*/ 8536436 w 12219705"/>
              <a:gd name="connsiteY303" fmla="*/ 1971049 h 2494842"/>
              <a:gd name="connsiteX304" fmla="*/ 8531393 w 12219705"/>
              <a:gd name="connsiteY304" fmla="*/ 1971357 h 2494842"/>
              <a:gd name="connsiteX305" fmla="*/ 8493300 w 12219705"/>
              <a:gd name="connsiteY305" fmla="*/ 1974271 h 2494842"/>
              <a:gd name="connsiteX306" fmla="*/ 8478343 w 12219705"/>
              <a:gd name="connsiteY306" fmla="*/ 1973351 h 2494842"/>
              <a:gd name="connsiteX307" fmla="*/ 8458168 w 12219705"/>
              <a:gd name="connsiteY307" fmla="*/ 1971817 h 2494842"/>
              <a:gd name="connsiteX308" fmla="*/ 8453124 w 12219705"/>
              <a:gd name="connsiteY308" fmla="*/ 1975806 h 2494842"/>
              <a:gd name="connsiteX309" fmla="*/ 8458863 w 12219705"/>
              <a:gd name="connsiteY309" fmla="*/ 1979334 h 2494842"/>
              <a:gd name="connsiteX310" fmla="*/ 8491301 w 12219705"/>
              <a:gd name="connsiteY310" fmla="*/ 1993601 h 2494842"/>
              <a:gd name="connsiteX311" fmla="*/ 8499564 w 12219705"/>
              <a:gd name="connsiteY311" fmla="*/ 2042385 h 2494842"/>
              <a:gd name="connsiteX312" fmla="*/ 8497998 w 12219705"/>
              <a:gd name="connsiteY312" fmla="*/ 2106970 h 2494842"/>
              <a:gd name="connsiteX313" fmla="*/ 8493998 w 12219705"/>
              <a:gd name="connsiteY313" fmla="*/ 2116330 h 2494842"/>
              <a:gd name="connsiteX314" fmla="*/ 8478170 w 12219705"/>
              <a:gd name="connsiteY314" fmla="*/ 2104670 h 2494842"/>
              <a:gd name="connsiteX315" fmla="*/ 8472258 w 12219705"/>
              <a:gd name="connsiteY315" fmla="*/ 2098841 h 2494842"/>
              <a:gd name="connsiteX316" fmla="*/ 8380075 w 12219705"/>
              <a:gd name="connsiteY316" fmla="*/ 2007715 h 2494842"/>
              <a:gd name="connsiteX317" fmla="*/ 8371553 w 12219705"/>
              <a:gd name="connsiteY317" fmla="*/ 1998817 h 2494842"/>
              <a:gd name="connsiteX318" fmla="*/ 8359550 w 12219705"/>
              <a:gd name="connsiteY318" fmla="*/ 1986392 h 2494842"/>
              <a:gd name="connsiteX319" fmla="*/ 8346333 w 12219705"/>
              <a:gd name="connsiteY319" fmla="*/ 1973734 h 2494842"/>
              <a:gd name="connsiteX320" fmla="*/ 8337810 w 12219705"/>
              <a:gd name="connsiteY320" fmla="*/ 1971664 h 2494842"/>
              <a:gd name="connsiteX321" fmla="*/ 8328244 w 12219705"/>
              <a:gd name="connsiteY321" fmla="*/ 1972123 h 2494842"/>
              <a:gd name="connsiteX322" fmla="*/ 8299198 w 12219705"/>
              <a:gd name="connsiteY322" fmla="*/ 1973504 h 2494842"/>
              <a:gd name="connsiteX323" fmla="*/ 8291894 w 12219705"/>
              <a:gd name="connsiteY323" fmla="*/ 1973658 h 2494842"/>
              <a:gd name="connsiteX324" fmla="*/ 8279893 w 12219705"/>
              <a:gd name="connsiteY324" fmla="*/ 1973197 h 2494842"/>
              <a:gd name="connsiteX325" fmla="*/ 8273978 w 12219705"/>
              <a:gd name="connsiteY325" fmla="*/ 1977494 h 2494842"/>
              <a:gd name="connsiteX326" fmla="*/ 8279370 w 12219705"/>
              <a:gd name="connsiteY326" fmla="*/ 1981329 h 2494842"/>
              <a:gd name="connsiteX327" fmla="*/ 8318852 w 12219705"/>
              <a:gd name="connsiteY327" fmla="*/ 2031032 h 2494842"/>
              <a:gd name="connsiteX328" fmla="*/ 8318852 w 12219705"/>
              <a:gd name="connsiteY328" fmla="*/ 2097613 h 2494842"/>
              <a:gd name="connsiteX329" fmla="*/ 8317635 w 12219705"/>
              <a:gd name="connsiteY329" fmla="*/ 2134125 h 2494842"/>
              <a:gd name="connsiteX330" fmla="*/ 8311808 w 12219705"/>
              <a:gd name="connsiteY330" fmla="*/ 2163042 h 2494842"/>
              <a:gd name="connsiteX331" fmla="*/ 8293284 w 12219705"/>
              <a:gd name="connsiteY331" fmla="*/ 2176311 h 2494842"/>
              <a:gd name="connsiteX332" fmla="*/ 8288242 w 12219705"/>
              <a:gd name="connsiteY332" fmla="*/ 2180607 h 2494842"/>
              <a:gd name="connsiteX333" fmla="*/ 8292936 w 12219705"/>
              <a:gd name="connsiteY333" fmla="*/ 2184289 h 2494842"/>
              <a:gd name="connsiteX334" fmla="*/ 8301807 w 12219705"/>
              <a:gd name="connsiteY334" fmla="*/ 2183368 h 2494842"/>
              <a:gd name="connsiteX335" fmla="*/ 8333114 w 12219705"/>
              <a:gd name="connsiteY335" fmla="*/ 2181068 h 2494842"/>
              <a:gd name="connsiteX336" fmla="*/ 8365465 w 12219705"/>
              <a:gd name="connsiteY336" fmla="*/ 2183216 h 2494842"/>
              <a:gd name="connsiteX337" fmla="*/ 8372247 w 12219705"/>
              <a:gd name="connsiteY337" fmla="*/ 2183829 h 2494842"/>
              <a:gd name="connsiteX338" fmla="*/ 8377640 w 12219705"/>
              <a:gd name="connsiteY338" fmla="*/ 2179226 h 2494842"/>
              <a:gd name="connsiteX339" fmla="*/ 8372423 w 12219705"/>
              <a:gd name="connsiteY339" fmla="*/ 2175391 h 2494842"/>
              <a:gd name="connsiteX340" fmla="*/ 8338506 w 12219705"/>
              <a:gd name="connsiteY340" fmla="*/ 2155909 h 2494842"/>
              <a:gd name="connsiteX341" fmla="*/ 8333114 w 12219705"/>
              <a:gd name="connsiteY341" fmla="*/ 2092090 h 2494842"/>
              <a:gd name="connsiteX342" fmla="*/ 8333114 w 12219705"/>
              <a:gd name="connsiteY342" fmla="*/ 2032568 h 2494842"/>
              <a:gd name="connsiteX343" fmla="*/ 8333287 w 12219705"/>
              <a:gd name="connsiteY343" fmla="*/ 2028117 h 2494842"/>
              <a:gd name="connsiteX344" fmla="*/ 8337462 w 12219705"/>
              <a:gd name="connsiteY344" fmla="*/ 2021215 h 2494842"/>
              <a:gd name="connsiteX345" fmla="*/ 8343201 w 12219705"/>
              <a:gd name="connsiteY345" fmla="*/ 2025204 h 2494842"/>
              <a:gd name="connsiteX346" fmla="*/ 8501651 w 12219705"/>
              <a:gd name="connsiteY346" fmla="*/ 2180301 h 2494842"/>
              <a:gd name="connsiteX347" fmla="*/ 8508084 w 12219705"/>
              <a:gd name="connsiteY347" fmla="*/ 2183674 h 2494842"/>
              <a:gd name="connsiteX348" fmla="*/ 8511565 w 12219705"/>
              <a:gd name="connsiteY348" fmla="*/ 2179533 h 2494842"/>
              <a:gd name="connsiteX349" fmla="*/ 8510868 w 12219705"/>
              <a:gd name="connsiteY349" fmla="*/ 2160358 h 2494842"/>
              <a:gd name="connsiteX350" fmla="*/ 8510696 w 12219705"/>
              <a:gd name="connsiteY350" fmla="*/ 2148698 h 2494842"/>
              <a:gd name="connsiteX351" fmla="*/ 8510868 w 12219705"/>
              <a:gd name="connsiteY351" fmla="*/ 2131669 h 2494842"/>
              <a:gd name="connsiteX352" fmla="*/ 8511565 w 12219705"/>
              <a:gd name="connsiteY352" fmla="*/ 2118477 h 2494842"/>
              <a:gd name="connsiteX353" fmla="*/ 8513998 w 12219705"/>
              <a:gd name="connsiteY353" fmla="*/ 2022595 h 2494842"/>
              <a:gd name="connsiteX354" fmla="*/ 8513998 w 12219705"/>
              <a:gd name="connsiteY354" fmla="*/ 2015079 h 2494842"/>
              <a:gd name="connsiteX355" fmla="*/ 8536436 w 12219705"/>
              <a:gd name="connsiteY355" fmla="*/ 1979948 h 2494842"/>
              <a:gd name="connsiteX356" fmla="*/ 8542002 w 12219705"/>
              <a:gd name="connsiteY356" fmla="*/ 1975345 h 2494842"/>
              <a:gd name="connsiteX357" fmla="*/ 8536436 w 12219705"/>
              <a:gd name="connsiteY357" fmla="*/ 1971049 h 2494842"/>
              <a:gd name="connsiteX358" fmla="*/ 8228925 w 12219705"/>
              <a:gd name="connsiteY358" fmla="*/ 1971049 h 2494842"/>
              <a:gd name="connsiteX359" fmla="*/ 8223184 w 12219705"/>
              <a:gd name="connsiteY359" fmla="*/ 1971357 h 2494842"/>
              <a:gd name="connsiteX360" fmla="*/ 8207879 w 12219705"/>
              <a:gd name="connsiteY360" fmla="*/ 1972739 h 2494842"/>
              <a:gd name="connsiteX361" fmla="*/ 8190835 w 12219705"/>
              <a:gd name="connsiteY361" fmla="*/ 1973351 h 2494842"/>
              <a:gd name="connsiteX362" fmla="*/ 8172398 w 12219705"/>
              <a:gd name="connsiteY362" fmla="*/ 1972585 h 2494842"/>
              <a:gd name="connsiteX363" fmla="*/ 8158659 w 12219705"/>
              <a:gd name="connsiteY363" fmla="*/ 1971664 h 2494842"/>
              <a:gd name="connsiteX364" fmla="*/ 8154658 w 12219705"/>
              <a:gd name="connsiteY364" fmla="*/ 1971204 h 2494842"/>
              <a:gd name="connsiteX365" fmla="*/ 8151352 w 12219705"/>
              <a:gd name="connsiteY365" fmla="*/ 1974885 h 2494842"/>
              <a:gd name="connsiteX366" fmla="*/ 8158136 w 12219705"/>
              <a:gd name="connsiteY366" fmla="*/ 1979334 h 2494842"/>
              <a:gd name="connsiteX367" fmla="*/ 8182658 w 12219705"/>
              <a:gd name="connsiteY367" fmla="*/ 1987236 h 2494842"/>
              <a:gd name="connsiteX368" fmla="*/ 8192748 w 12219705"/>
              <a:gd name="connsiteY368" fmla="*/ 2009403 h 2494842"/>
              <a:gd name="connsiteX369" fmla="*/ 8193617 w 12219705"/>
              <a:gd name="connsiteY369" fmla="*/ 2040851 h 2494842"/>
              <a:gd name="connsiteX370" fmla="*/ 8193617 w 12219705"/>
              <a:gd name="connsiteY370" fmla="*/ 2053279 h 2494842"/>
              <a:gd name="connsiteX371" fmla="*/ 8187791 w 12219705"/>
              <a:gd name="connsiteY371" fmla="*/ 2118478 h 2494842"/>
              <a:gd name="connsiteX372" fmla="*/ 8168049 w 12219705"/>
              <a:gd name="connsiteY372" fmla="*/ 2152994 h 2494842"/>
              <a:gd name="connsiteX373" fmla="*/ 8113785 w 12219705"/>
              <a:gd name="connsiteY373" fmla="*/ 2170482 h 2494842"/>
              <a:gd name="connsiteX374" fmla="*/ 8059866 w 12219705"/>
              <a:gd name="connsiteY374" fmla="*/ 2153455 h 2494842"/>
              <a:gd name="connsiteX375" fmla="*/ 8041517 w 12219705"/>
              <a:gd name="connsiteY375" fmla="*/ 2126531 h 2494842"/>
              <a:gd name="connsiteX376" fmla="*/ 8037082 w 12219705"/>
              <a:gd name="connsiteY376" fmla="*/ 2073681 h 2494842"/>
              <a:gd name="connsiteX377" fmla="*/ 8036734 w 12219705"/>
              <a:gd name="connsiteY377" fmla="*/ 2046527 h 2494842"/>
              <a:gd name="connsiteX378" fmla="*/ 8039518 w 12219705"/>
              <a:gd name="connsiteY378" fmla="*/ 2007867 h 2494842"/>
              <a:gd name="connsiteX379" fmla="*/ 8044039 w 12219705"/>
              <a:gd name="connsiteY379" fmla="*/ 1987848 h 2494842"/>
              <a:gd name="connsiteX380" fmla="*/ 8058301 w 12219705"/>
              <a:gd name="connsiteY380" fmla="*/ 1980868 h 2494842"/>
              <a:gd name="connsiteX381" fmla="*/ 8064911 w 12219705"/>
              <a:gd name="connsiteY381" fmla="*/ 1979027 h 2494842"/>
              <a:gd name="connsiteX382" fmla="*/ 8066301 w 12219705"/>
              <a:gd name="connsiteY382" fmla="*/ 1975652 h 2494842"/>
              <a:gd name="connsiteX383" fmla="*/ 8057258 w 12219705"/>
              <a:gd name="connsiteY383" fmla="*/ 1971204 h 2494842"/>
              <a:gd name="connsiteX384" fmla="*/ 8045256 w 12219705"/>
              <a:gd name="connsiteY384" fmla="*/ 1971817 h 2494842"/>
              <a:gd name="connsiteX385" fmla="*/ 8007514 w 12219705"/>
              <a:gd name="connsiteY385" fmla="*/ 1973504 h 2494842"/>
              <a:gd name="connsiteX386" fmla="*/ 7973424 w 12219705"/>
              <a:gd name="connsiteY386" fmla="*/ 1971664 h 2494842"/>
              <a:gd name="connsiteX387" fmla="*/ 7966294 w 12219705"/>
              <a:gd name="connsiteY387" fmla="*/ 1971204 h 2494842"/>
              <a:gd name="connsiteX388" fmla="*/ 7960379 w 12219705"/>
              <a:gd name="connsiteY388" fmla="*/ 1975193 h 2494842"/>
              <a:gd name="connsiteX389" fmla="*/ 7967164 w 12219705"/>
              <a:gd name="connsiteY389" fmla="*/ 1979793 h 2494842"/>
              <a:gd name="connsiteX390" fmla="*/ 7986296 w 12219705"/>
              <a:gd name="connsiteY390" fmla="*/ 1984702 h 2494842"/>
              <a:gd name="connsiteX391" fmla="*/ 7995949 w 12219705"/>
              <a:gd name="connsiteY391" fmla="*/ 1992067 h 2494842"/>
              <a:gd name="connsiteX392" fmla="*/ 7998295 w 12219705"/>
              <a:gd name="connsiteY392" fmla="*/ 2006794 h 2494842"/>
              <a:gd name="connsiteX393" fmla="*/ 7998817 w 12219705"/>
              <a:gd name="connsiteY393" fmla="*/ 2034715 h 2494842"/>
              <a:gd name="connsiteX394" fmla="*/ 7996904 w 12219705"/>
              <a:gd name="connsiteY394" fmla="*/ 2094084 h 2494842"/>
              <a:gd name="connsiteX395" fmla="*/ 8030123 w 12219705"/>
              <a:gd name="connsiteY395" fmla="*/ 2172017 h 2494842"/>
              <a:gd name="connsiteX396" fmla="*/ 8099001 w 12219705"/>
              <a:gd name="connsiteY396" fmla="*/ 2186745 h 2494842"/>
              <a:gd name="connsiteX397" fmla="*/ 8188053 w 12219705"/>
              <a:gd name="connsiteY397" fmla="*/ 2151000 h 2494842"/>
              <a:gd name="connsiteX398" fmla="*/ 8203966 w 12219705"/>
              <a:gd name="connsiteY398" fmla="*/ 2109118 h 2494842"/>
              <a:gd name="connsiteX399" fmla="*/ 8208922 w 12219705"/>
              <a:gd name="connsiteY399" fmla="*/ 2037629 h 2494842"/>
              <a:gd name="connsiteX400" fmla="*/ 8209270 w 12219705"/>
              <a:gd name="connsiteY400" fmla="*/ 2018761 h 2494842"/>
              <a:gd name="connsiteX401" fmla="*/ 8209097 w 12219705"/>
              <a:gd name="connsiteY401" fmla="*/ 2005413 h 2494842"/>
              <a:gd name="connsiteX402" fmla="*/ 8222661 w 12219705"/>
              <a:gd name="connsiteY402" fmla="*/ 1979793 h 2494842"/>
              <a:gd name="connsiteX403" fmla="*/ 8229272 w 12219705"/>
              <a:gd name="connsiteY403" fmla="*/ 1978721 h 2494842"/>
              <a:gd name="connsiteX404" fmla="*/ 8233620 w 12219705"/>
              <a:gd name="connsiteY404" fmla="*/ 1975039 h 2494842"/>
              <a:gd name="connsiteX405" fmla="*/ 8228925 w 12219705"/>
              <a:gd name="connsiteY405" fmla="*/ 1971049 h 2494842"/>
              <a:gd name="connsiteX406" fmla="*/ 8953380 w 12219705"/>
              <a:gd name="connsiteY406" fmla="*/ 1970742 h 2494842"/>
              <a:gd name="connsiteX407" fmla="*/ 8946407 w 12219705"/>
              <a:gd name="connsiteY407" fmla="*/ 1971357 h 2494842"/>
              <a:gd name="connsiteX408" fmla="*/ 8918945 w 12219705"/>
              <a:gd name="connsiteY408" fmla="*/ 1973197 h 2494842"/>
              <a:gd name="connsiteX409" fmla="*/ 8901372 w 12219705"/>
              <a:gd name="connsiteY409" fmla="*/ 1972584 h 2494842"/>
              <a:gd name="connsiteX410" fmla="*/ 8883107 w 12219705"/>
              <a:gd name="connsiteY410" fmla="*/ 1971664 h 2494842"/>
              <a:gd name="connsiteX411" fmla="*/ 8873370 w 12219705"/>
              <a:gd name="connsiteY411" fmla="*/ 1971357 h 2494842"/>
              <a:gd name="connsiteX412" fmla="*/ 8869009 w 12219705"/>
              <a:gd name="connsiteY412" fmla="*/ 1974885 h 2494842"/>
              <a:gd name="connsiteX413" fmla="*/ 8875098 w 12219705"/>
              <a:gd name="connsiteY413" fmla="*/ 1979027 h 2494842"/>
              <a:gd name="connsiteX414" fmla="*/ 8896773 w 12219705"/>
              <a:gd name="connsiteY414" fmla="*/ 1986929 h 2494842"/>
              <a:gd name="connsiteX415" fmla="*/ 8904329 w 12219705"/>
              <a:gd name="connsiteY415" fmla="*/ 2002499 h 2494842"/>
              <a:gd name="connsiteX416" fmla="*/ 8885028 w 12219705"/>
              <a:gd name="connsiteY416" fmla="*/ 2056958 h 2494842"/>
              <a:gd name="connsiteX417" fmla="*/ 8845887 w 12219705"/>
              <a:gd name="connsiteY417" fmla="*/ 2133664 h 2494842"/>
              <a:gd name="connsiteX418" fmla="*/ 8841710 w 12219705"/>
              <a:gd name="connsiteY418" fmla="*/ 2137959 h 2494842"/>
              <a:gd name="connsiteX419" fmla="*/ 8837014 w 12219705"/>
              <a:gd name="connsiteY419" fmla="*/ 2132283 h 2494842"/>
              <a:gd name="connsiteX420" fmla="*/ 8798403 w 12219705"/>
              <a:gd name="connsiteY420" fmla="*/ 2048369 h 2494842"/>
              <a:gd name="connsiteX421" fmla="*/ 8779444 w 12219705"/>
              <a:gd name="connsiteY421" fmla="*/ 1993755 h 2494842"/>
              <a:gd name="connsiteX422" fmla="*/ 8792315 w 12219705"/>
              <a:gd name="connsiteY422" fmla="*/ 1980561 h 2494842"/>
              <a:gd name="connsiteX423" fmla="*/ 8799621 w 12219705"/>
              <a:gd name="connsiteY423" fmla="*/ 1975806 h 2494842"/>
              <a:gd name="connsiteX424" fmla="*/ 8794751 w 12219705"/>
              <a:gd name="connsiteY424" fmla="*/ 1971664 h 2494842"/>
              <a:gd name="connsiteX425" fmla="*/ 8779620 w 12219705"/>
              <a:gd name="connsiteY425" fmla="*/ 1972278 h 2494842"/>
              <a:gd name="connsiteX426" fmla="*/ 8761360 w 12219705"/>
              <a:gd name="connsiteY426" fmla="*/ 1973044 h 2494842"/>
              <a:gd name="connsiteX427" fmla="*/ 8732138 w 12219705"/>
              <a:gd name="connsiteY427" fmla="*/ 1972278 h 2494842"/>
              <a:gd name="connsiteX428" fmla="*/ 8711440 w 12219705"/>
              <a:gd name="connsiteY428" fmla="*/ 1971357 h 2494842"/>
              <a:gd name="connsiteX429" fmla="*/ 8706224 w 12219705"/>
              <a:gd name="connsiteY429" fmla="*/ 1971049 h 2494842"/>
              <a:gd name="connsiteX430" fmla="*/ 8701353 w 12219705"/>
              <a:gd name="connsiteY430" fmla="*/ 1975193 h 2494842"/>
              <a:gd name="connsiteX431" fmla="*/ 8708310 w 12219705"/>
              <a:gd name="connsiteY431" fmla="*/ 1980254 h 2494842"/>
              <a:gd name="connsiteX432" fmla="*/ 8727528 w 12219705"/>
              <a:gd name="connsiteY432" fmla="*/ 1991607 h 2494842"/>
              <a:gd name="connsiteX433" fmla="*/ 8746573 w 12219705"/>
              <a:gd name="connsiteY433" fmla="*/ 2028885 h 2494842"/>
              <a:gd name="connsiteX434" fmla="*/ 8771796 w 12219705"/>
              <a:gd name="connsiteY434" fmla="*/ 2083346 h 2494842"/>
              <a:gd name="connsiteX435" fmla="*/ 8813015 w 12219705"/>
              <a:gd name="connsiteY435" fmla="*/ 2165880 h 2494842"/>
              <a:gd name="connsiteX436" fmla="*/ 8817363 w 12219705"/>
              <a:gd name="connsiteY436" fmla="*/ 2175237 h 2494842"/>
              <a:gd name="connsiteX437" fmla="*/ 8821364 w 12219705"/>
              <a:gd name="connsiteY437" fmla="*/ 2183062 h 2494842"/>
              <a:gd name="connsiteX438" fmla="*/ 8826580 w 12219705"/>
              <a:gd name="connsiteY438" fmla="*/ 2186744 h 2494842"/>
              <a:gd name="connsiteX439" fmla="*/ 8834754 w 12219705"/>
              <a:gd name="connsiteY439" fmla="*/ 2179840 h 2494842"/>
              <a:gd name="connsiteX440" fmla="*/ 8845363 w 12219705"/>
              <a:gd name="connsiteY440" fmla="*/ 2160203 h 2494842"/>
              <a:gd name="connsiteX441" fmla="*/ 8861021 w 12219705"/>
              <a:gd name="connsiteY441" fmla="*/ 2129829 h 2494842"/>
              <a:gd name="connsiteX442" fmla="*/ 8890772 w 12219705"/>
              <a:gd name="connsiteY442" fmla="*/ 2071993 h 2494842"/>
              <a:gd name="connsiteX443" fmla="*/ 8916678 w 12219705"/>
              <a:gd name="connsiteY443" fmla="*/ 2019067 h 2494842"/>
              <a:gd name="connsiteX444" fmla="*/ 8934856 w 12219705"/>
              <a:gd name="connsiteY444" fmla="*/ 1988155 h 2494842"/>
              <a:gd name="connsiteX445" fmla="*/ 8951286 w 12219705"/>
              <a:gd name="connsiteY445" fmla="*/ 1979027 h 2494842"/>
              <a:gd name="connsiteX446" fmla="*/ 8956511 w 12219705"/>
              <a:gd name="connsiteY446" fmla="*/ 1974578 h 2494842"/>
              <a:gd name="connsiteX447" fmla="*/ 8953380 w 12219705"/>
              <a:gd name="connsiteY447" fmla="*/ 1970742 h 2494842"/>
              <a:gd name="connsiteX448" fmla="*/ 9532685 w 12219705"/>
              <a:gd name="connsiteY448" fmla="*/ 1969056 h 2494842"/>
              <a:gd name="connsiteX449" fmla="*/ 9486160 w 12219705"/>
              <a:gd name="connsiteY449" fmla="*/ 1986084 h 2494842"/>
              <a:gd name="connsiteX450" fmla="*/ 9467464 w 12219705"/>
              <a:gd name="connsiteY450" fmla="*/ 2028426 h 2494842"/>
              <a:gd name="connsiteX451" fmla="*/ 9480849 w 12219705"/>
              <a:gd name="connsiteY451" fmla="*/ 2063328 h 2494842"/>
              <a:gd name="connsiteX452" fmla="*/ 9531649 w 12219705"/>
              <a:gd name="connsiteY452" fmla="*/ 2091171 h 2494842"/>
              <a:gd name="connsiteX453" fmla="*/ 9558073 w 12219705"/>
              <a:gd name="connsiteY453" fmla="*/ 2101603 h 2494842"/>
              <a:gd name="connsiteX454" fmla="*/ 9583031 w 12219705"/>
              <a:gd name="connsiteY454" fmla="*/ 2116330 h 2494842"/>
              <a:gd name="connsiteX455" fmla="*/ 9590263 w 12219705"/>
              <a:gd name="connsiteY455" fmla="*/ 2136274 h 2494842"/>
              <a:gd name="connsiteX456" fmla="*/ 9576424 w 12219705"/>
              <a:gd name="connsiteY456" fmla="*/ 2163502 h 2494842"/>
              <a:gd name="connsiteX457" fmla="*/ 9545034 w 12219705"/>
              <a:gd name="connsiteY457" fmla="*/ 2175392 h 2494842"/>
              <a:gd name="connsiteX458" fmla="*/ 9501380 w 12219705"/>
              <a:gd name="connsiteY458" fmla="*/ 2157443 h 2494842"/>
              <a:gd name="connsiteX459" fmla="*/ 9471825 w 12219705"/>
              <a:gd name="connsiteY459" fmla="*/ 2113109 h 2494842"/>
              <a:gd name="connsiteX460" fmla="*/ 9468327 w 12219705"/>
              <a:gd name="connsiteY460" fmla="*/ 2109426 h 2494842"/>
              <a:gd name="connsiteX461" fmla="*/ 9462951 w 12219705"/>
              <a:gd name="connsiteY461" fmla="*/ 2116790 h 2494842"/>
              <a:gd name="connsiteX462" fmla="*/ 9469558 w 12219705"/>
              <a:gd name="connsiteY462" fmla="*/ 2143482 h 2494842"/>
              <a:gd name="connsiteX463" fmla="*/ 9474762 w 12219705"/>
              <a:gd name="connsiteY463" fmla="*/ 2164348 h 2494842"/>
              <a:gd name="connsiteX464" fmla="*/ 9476940 w 12219705"/>
              <a:gd name="connsiteY464" fmla="*/ 2172248 h 2494842"/>
              <a:gd name="connsiteX465" fmla="*/ 9486247 w 12219705"/>
              <a:gd name="connsiteY465" fmla="*/ 2174931 h 2494842"/>
              <a:gd name="connsiteX466" fmla="*/ 9504165 w 12219705"/>
              <a:gd name="connsiteY466" fmla="*/ 2179534 h 2494842"/>
              <a:gd name="connsiteX467" fmla="*/ 9542250 w 12219705"/>
              <a:gd name="connsiteY467" fmla="*/ 2186745 h 2494842"/>
              <a:gd name="connsiteX468" fmla="*/ 9593567 w 12219705"/>
              <a:gd name="connsiteY468" fmla="*/ 2166954 h 2494842"/>
              <a:gd name="connsiteX469" fmla="*/ 9615480 w 12219705"/>
              <a:gd name="connsiteY469" fmla="*/ 2120472 h 2494842"/>
              <a:gd name="connsiteX470" fmla="*/ 9599655 w 12219705"/>
              <a:gd name="connsiteY470" fmla="*/ 2079051 h 2494842"/>
              <a:gd name="connsiteX471" fmla="*/ 9545034 w 12219705"/>
              <a:gd name="connsiteY471" fmla="*/ 2049903 h 2494842"/>
              <a:gd name="connsiteX472" fmla="*/ 9503819 w 12219705"/>
              <a:gd name="connsiteY472" fmla="*/ 2031955 h 2494842"/>
              <a:gd name="connsiteX473" fmla="*/ 9493565 w 12219705"/>
              <a:gd name="connsiteY473" fmla="*/ 2011551 h 2494842"/>
              <a:gd name="connsiteX474" fmla="*/ 9505202 w 12219705"/>
              <a:gd name="connsiteY474" fmla="*/ 1989460 h 2494842"/>
              <a:gd name="connsiteX475" fmla="*/ 9532512 w 12219705"/>
              <a:gd name="connsiteY475" fmla="*/ 1980102 h 2494842"/>
              <a:gd name="connsiteX476" fmla="*/ 9575647 w 12219705"/>
              <a:gd name="connsiteY476" fmla="*/ 1995750 h 2494842"/>
              <a:gd name="connsiteX477" fmla="*/ 9601036 w 12219705"/>
              <a:gd name="connsiteY477" fmla="*/ 2032875 h 2494842"/>
              <a:gd name="connsiteX478" fmla="*/ 9605570 w 12219705"/>
              <a:gd name="connsiteY478" fmla="*/ 2038704 h 2494842"/>
              <a:gd name="connsiteX479" fmla="*/ 9609910 w 12219705"/>
              <a:gd name="connsiteY479" fmla="*/ 2032107 h 2494842"/>
              <a:gd name="connsiteX480" fmla="*/ 9609564 w 12219705"/>
              <a:gd name="connsiteY480" fmla="*/ 2029040 h 2494842"/>
              <a:gd name="connsiteX481" fmla="*/ 9607815 w 12219705"/>
              <a:gd name="connsiteY481" fmla="*/ 2015080 h 2494842"/>
              <a:gd name="connsiteX482" fmla="*/ 9605570 w 12219705"/>
              <a:gd name="connsiteY482" fmla="*/ 2000046 h 2494842"/>
              <a:gd name="connsiteX483" fmla="*/ 9605224 w 12219705"/>
              <a:gd name="connsiteY483" fmla="*/ 1994521 h 2494842"/>
              <a:gd name="connsiteX484" fmla="*/ 9605570 w 12219705"/>
              <a:gd name="connsiteY484" fmla="*/ 1982096 h 2494842"/>
              <a:gd name="connsiteX485" fmla="*/ 9601922 w 12219705"/>
              <a:gd name="connsiteY485" fmla="*/ 1977033 h 2494842"/>
              <a:gd name="connsiteX486" fmla="*/ 9599137 w 12219705"/>
              <a:gd name="connsiteY486" fmla="*/ 1977648 h 2494842"/>
              <a:gd name="connsiteX487" fmla="*/ 9592530 w 12219705"/>
              <a:gd name="connsiteY487" fmla="*/ 1980562 h 2494842"/>
              <a:gd name="connsiteX488" fmla="*/ 9587478 w 12219705"/>
              <a:gd name="connsiteY488" fmla="*/ 1981635 h 2494842"/>
              <a:gd name="connsiteX489" fmla="*/ 9576338 w 12219705"/>
              <a:gd name="connsiteY489" fmla="*/ 1978873 h 2494842"/>
              <a:gd name="connsiteX490" fmla="*/ 9564680 w 12219705"/>
              <a:gd name="connsiteY490" fmla="*/ 1974579 h 2494842"/>
              <a:gd name="connsiteX491" fmla="*/ 9532685 w 12219705"/>
              <a:gd name="connsiteY491" fmla="*/ 1969056 h 2494842"/>
              <a:gd name="connsiteX492" fmla="*/ 7244763 w 12219705"/>
              <a:gd name="connsiteY492" fmla="*/ 1371065 h 2494842"/>
              <a:gd name="connsiteX493" fmla="*/ 7488711 w 12219705"/>
              <a:gd name="connsiteY493" fmla="*/ 1371065 h 2494842"/>
              <a:gd name="connsiteX494" fmla="*/ 7488711 w 12219705"/>
              <a:gd name="connsiteY494" fmla="*/ 1546006 h 2494842"/>
              <a:gd name="connsiteX495" fmla="*/ 7404855 w 12219705"/>
              <a:gd name="connsiteY495" fmla="*/ 1546006 h 2494842"/>
              <a:gd name="connsiteX496" fmla="*/ 7404855 w 12219705"/>
              <a:gd name="connsiteY496" fmla="*/ 1438352 h 2494842"/>
              <a:gd name="connsiteX497" fmla="*/ 7328621 w 12219705"/>
              <a:gd name="connsiteY497" fmla="*/ 1438352 h 2494842"/>
              <a:gd name="connsiteX498" fmla="*/ 7328621 w 12219705"/>
              <a:gd name="connsiteY498" fmla="*/ 1922800 h 2494842"/>
              <a:gd name="connsiteX499" fmla="*/ 7450595 w 12219705"/>
              <a:gd name="connsiteY499" fmla="*/ 1922800 h 2494842"/>
              <a:gd name="connsiteX500" fmla="*/ 7450595 w 12219705"/>
              <a:gd name="connsiteY500" fmla="*/ 1990084 h 2494842"/>
              <a:gd name="connsiteX501" fmla="*/ 7244763 w 12219705"/>
              <a:gd name="connsiteY501" fmla="*/ 1990084 h 2494842"/>
              <a:gd name="connsiteX502" fmla="*/ 7244763 w 12219705"/>
              <a:gd name="connsiteY502" fmla="*/ 1371065 h 2494842"/>
              <a:gd name="connsiteX503" fmla="*/ 6932202 w 12219705"/>
              <a:gd name="connsiteY503" fmla="*/ 1371065 h 2494842"/>
              <a:gd name="connsiteX504" fmla="*/ 7168530 w 12219705"/>
              <a:gd name="connsiteY504" fmla="*/ 1371065 h 2494842"/>
              <a:gd name="connsiteX505" fmla="*/ 7168530 w 12219705"/>
              <a:gd name="connsiteY505" fmla="*/ 1680574 h 2494842"/>
              <a:gd name="connsiteX506" fmla="*/ 7168530 w 12219705"/>
              <a:gd name="connsiteY506" fmla="*/ 1990084 h 2494842"/>
              <a:gd name="connsiteX507" fmla="*/ 6962698 w 12219705"/>
              <a:gd name="connsiteY507" fmla="*/ 1990084 h 2494842"/>
              <a:gd name="connsiteX508" fmla="*/ 6962698 w 12219705"/>
              <a:gd name="connsiteY508" fmla="*/ 1922800 h 2494842"/>
              <a:gd name="connsiteX509" fmla="*/ 7084673 w 12219705"/>
              <a:gd name="connsiteY509" fmla="*/ 1922800 h 2494842"/>
              <a:gd name="connsiteX510" fmla="*/ 7084673 w 12219705"/>
              <a:gd name="connsiteY510" fmla="*/ 1445079 h 2494842"/>
              <a:gd name="connsiteX511" fmla="*/ 7008439 w 12219705"/>
              <a:gd name="connsiteY511" fmla="*/ 1445079 h 2494842"/>
              <a:gd name="connsiteX512" fmla="*/ 7008439 w 12219705"/>
              <a:gd name="connsiteY512" fmla="*/ 1546006 h 2494842"/>
              <a:gd name="connsiteX513" fmla="*/ 6932202 w 12219705"/>
              <a:gd name="connsiteY513" fmla="*/ 1546006 h 2494842"/>
              <a:gd name="connsiteX514" fmla="*/ 6932202 w 12219705"/>
              <a:gd name="connsiteY514" fmla="*/ 1371065 h 2494842"/>
              <a:gd name="connsiteX515" fmla="*/ 6772111 w 12219705"/>
              <a:gd name="connsiteY515" fmla="*/ 1229770 h 2494842"/>
              <a:gd name="connsiteX516" fmla="*/ 7641182 w 12219705"/>
              <a:gd name="connsiteY516" fmla="*/ 1229770 h 2494842"/>
              <a:gd name="connsiteX517" fmla="*/ 7641182 w 12219705"/>
              <a:gd name="connsiteY517" fmla="*/ 1546006 h 2494842"/>
              <a:gd name="connsiteX518" fmla="*/ 7557323 w 12219705"/>
              <a:gd name="connsiteY518" fmla="*/ 1546006 h 2494842"/>
              <a:gd name="connsiteX519" fmla="*/ 7557323 w 12219705"/>
              <a:gd name="connsiteY519" fmla="*/ 1303783 h 2494842"/>
              <a:gd name="connsiteX520" fmla="*/ 6855969 w 12219705"/>
              <a:gd name="connsiteY520" fmla="*/ 1303783 h 2494842"/>
              <a:gd name="connsiteX521" fmla="*/ 6855969 w 12219705"/>
              <a:gd name="connsiteY521" fmla="*/ 1546006 h 2494842"/>
              <a:gd name="connsiteX522" fmla="*/ 6772111 w 12219705"/>
              <a:gd name="connsiteY522" fmla="*/ 1546006 h 2494842"/>
              <a:gd name="connsiteX523" fmla="*/ 7873537 w 12219705"/>
              <a:gd name="connsiteY523" fmla="*/ 1216966 h 2494842"/>
              <a:gd name="connsiteX524" fmla="*/ 7853457 w 12219705"/>
              <a:gd name="connsiteY524" fmla="*/ 1222737 h 2494842"/>
              <a:gd name="connsiteX525" fmla="*/ 7848718 w 12219705"/>
              <a:gd name="connsiteY525" fmla="*/ 1246818 h 2494842"/>
              <a:gd name="connsiteX526" fmla="*/ 7841951 w 12219705"/>
              <a:gd name="connsiteY526" fmla="*/ 1294183 h 2494842"/>
              <a:gd name="connsiteX527" fmla="*/ 7836533 w 12219705"/>
              <a:gd name="connsiteY527" fmla="*/ 1324831 h 2494842"/>
              <a:gd name="connsiteX528" fmla="*/ 7844657 w 12219705"/>
              <a:gd name="connsiteY528" fmla="*/ 1335577 h 2494842"/>
              <a:gd name="connsiteX529" fmla="*/ 7856841 w 12219705"/>
              <a:gd name="connsiteY529" fmla="*/ 1320453 h 2494842"/>
              <a:gd name="connsiteX530" fmla="*/ 7882336 w 12219705"/>
              <a:gd name="connsiteY530" fmla="*/ 1271695 h 2494842"/>
              <a:gd name="connsiteX531" fmla="*/ 7935361 w 12219705"/>
              <a:gd name="connsiteY531" fmla="*/ 1258759 h 2494842"/>
              <a:gd name="connsiteX532" fmla="*/ 8054944 w 12219705"/>
              <a:gd name="connsiteY532" fmla="*/ 1258759 h 2494842"/>
              <a:gd name="connsiteX533" fmla="*/ 8076831 w 12219705"/>
              <a:gd name="connsiteY533" fmla="*/ 1262740 h 2494842"/>
              <a:gd name="connsiteX534" fmla="*/ 8081567 w 12219705"/>
              <a:gd name="connsiteY534" fmla="*/ 1281048 h 2494842"/>
              <a:gd name="connsiteX535" fmla="*/ 8082018 w 12219705"/>
              <a:gd name="connsiteY535" fmla="*/ 1291396 h 2494842"/>
              <a:gd name="connsiteX536" fmla="*/ 8082018 w 12219705"/>
              <a:gd name="connsiteY536" fmla="*/ 1685839 h 2494842"/>
              <a:gd name="connsiteX537" fmla="*/ 8069837 w 12219705"/>
              <a:gd name="connsiteY537" fmla="*/ 1732209 h 2494842"/>
              <a:gd name="connsiteX538" fmla="*/ 8022905 w 12219705"/>
              <a:gd name="connsiteY538" fmla="*/ 1749125 h 2494842"/>
              <a:gd name="connsiteX539" fmla="*/ 8008013 w 12219705"/>
              <a:gd name="connsiteY539" fmla="*/ 1757085 h 2494842"/>
              <a:gd name="connsiteX540" fmla="*/ 8021552 w 12219705"/>
              <a:gd name="connsiteY540" fmla="*/ 1765842 h 2494842"/>
              <a:gd name="connsiteX541" fmla="*/ 8051786 w 12219705"/>
              <a:gd name="connsiteY541" fmla="*/ 1763455 h 2494842"/>
              <a:gd name="connsiteX542" fmla="*/ 8083824 w 12219705"/>
              <a:gd name="connsiteY542" fmla="*/ 1762260 h 2494842"/>
              <a:gd name="connsiteX543" fmla="*/ 8119023 w 12219705"/>
              <a:gd name="connsiteY543" fmla="*/ 1761862 h 2494842"/>
              <a:gd name="connsiteX544" fmla="*/ 8151964 w 12219705"/>
              <a:gd name="connsiteY544" fmla="*/ 1762260 h 2494842"/>
              <a:gd name="connsiteX545" fmla="*/ 8192578 w 12219705"/>
              <a:gd name="connsiteY545" fmla="*/ 1763455 h 2494842"/>
              <a:gd name="connsiteX546" fmla="*/ 8214689 w 12219705"/>
              <a:gd name="connsiteY546" fmla="*/ 1765842 h 2494842"/>
              <a:gd name="connsiteX547" fmla="*/ 8227326 w 12219705"/>
              <a:gd name="connsiteY547" fmla="*/ 1757085 h 2494842"/>
              <a:gd name="connsiteX548" fmla="*/ 8211531 w 12219705"/>
              <a:gd name="connsiteY548" fmla="*/ 1747930 h 2494842"/>
              <a:gd name="connsiteX549" fmla="*/ 8152415 w 12219705"/>
              <a:gd name="connsiteY549" fmla="*/ 1692605 h 2494842"/>
              <a:gd name="connsiteX550" fmla="*/ 8151964 w 12219705"/>
              <a:gd name="connsiteY550" fmla="*/ 1677084 h 2494842"/>
              <a:gd name="connsiteX551" fmla="*/ 8151964 w 12219705"/>
              <a:gd name="connsiteY551" fmla="*/ 1287019 h 2494842"/>
              <a:gd name="connsiteX552" fmla="*/ 8157154 w 12219705"/>
              <a:gd name="connsiteY552" fmla="*/ 1263535 h 2494842"/>
              <a:gd name="connsiteX553" fmla="*/ 8182199 w 12219705"/>
              <a:gd name="connsiteY553" fmla="*/ 1258759 h 2494842"/>
              <a:gd name="connsiteX554" fmla="*/ 8309003 w 12219705"/>
              <a:gd name="connsiteY554" fmla="*/ 1258759 h 2494842"/>
              <a:gd name="connsiteX555" fmla="*/ 8359996 w 12219705"/>
              <a:gd name="connsiteY555" fmla="*/ 1267316 h 2494842"/>
              <a:gd name="connsiteX556" fmla="*/ 8378950 w 12219705"/>
              <a:gd name="connsiteY556" fmla="*/ 1304134 h 2494842"/>
              <a:gd name="connsiteX557" fmla="*/ 8389779 w 12219705"/>
              <a:gd name="connsiteY557" fmla="*/ 1316471 h 2494842"/>
              <a:gd name="connsiteX558" fmla="*/ 8399254 w 12219705"/>
              <a:gd name="connsiteY558" fmla="*/ 1303735 h 2494842"/>
              <a:gd name="connsiteX559" fmla="*/ 8396547 w 12219705"/>
              <a:gd name="connsiteY559" fmla="*/ 1284233 h 2494842"/>
              <a:gd name="connsiteX560" fmla="*/ 8394291 w 12219705"/>
              <a:gd name="connsiteY560" fmla="*/ 1250002 h 2494842"/>
              <a:gd name="connsiteX561" fmla="*/ 8389101 w 12219705"/>
              <a:gd name="connsiteY561" fmla="*/ 1221743 h 2494842"/>
              <a:gd name="connsiteX562" fmla="*/ 8359094 w 12219705"/>
              <a:gd name="connsiteY562" fmla="*/ 1216966 h 2494842"/>
              <a:gd name="connsiteX563" fmla="*/ 10101713 w 12219705"/>
              <a:gd name="connsiteY563" fmla="*/ 1213782 h 2494842"/>
              <a:gd name="connsiteX564" fmla="*/ 10086362 w 12219705"/>
              <a:gd name="connsiteY564" fmla="*/ 1222936 h 2494842"/>
              <a:gd name="connsiteX565" fmla="*/ 10097201 w 12219705"/>
              <a:gd name="connsiteY565" fmla="*/ 1230897 h 2494842"/>
              <a:gd name="connsiteX566" fmla="*/ 10117517 w 12219705"/>
              <a:gd name="connsiteY566" fmla="*/ 1234479 h 2494842"/>
              <a:gd name="connsiteX567" fmla="*/ 10166243 w 12219705"/>
              <a:gd name="connsiteY567" fmla="*/ 1296173 h 2494842"/>
              <a:gd name="connsiteX568" fmla="*/ 10166243 w 12219705"/>
              <a:gd name="connsiteY568" fmla="*/ 1652005 h 2494842"/>
              <a:gd name="connsiteX569" fmla="*/ 10165790 w 12219705"/>
              <a:gd name="connsiteY569" fmla="*/ 1670315 h 2494842"/>
              <a:gd name="connsiteX570" fmla="*/ 10155189 w 12219705"/>
              <a:gd name="connsiteY570" fmla="*/ 1724646 h 2494842"/>
              <a:gd name="connsiteX571" fmla="*/ 10113457 w 12219705"/>
              <a:gd name="connsiteY571" fmla="*/ 1749124 h 2494842"/>
              <a:gd name="connsiteX572" fmla="*/ 10101260 w 12219705"/>
              <a:gd name="connsiteY572" fmla="*/ 1758677 h 2494842"/>
              <a:gd name="connsiteX573" fmla="*/ 10112551 w 12219705"/>
              <a:gd name="connsiteY573" fmla="*/ 1765841 h 2494842"/>
              <a:gd name="connsiteX574" fmla="*/ 10137810 w 12219705"/>
              <a:gd name="connsiteY574" fmla="*/ 1763453 h 2494842"/>
              <a:gd name="connsiteX575" fmla="*/ 10230774 w 12219705"/>
              <a:gd name="connsiteY575" fmla="*/ 1758677 h 2494842"/>
              <a:gd name="connsiteX576" fmla="*/ 10321470 w 12219705"/>
              <a:gd name="connsiteY576" fmla="*/ 1761463 h 2494842"/>
              <a:gd name="connsiteX577" fmla="*/ 10370220 w 12219705"/>
              <a:gd name="connsiteY577" fmla="*/ 1764647 h 2494842"/>
              <a:gd name="connsiteX578" fmla="*/ 10403617 w 12219705"/>
              <a:gd name="connsiteY578" fmla="*/ 1765841 h 2494842"/>
              <a:gd name="connsiteX579" fmla="*/ 10529505 w 12219705"/>
              <a:gd name="connsiteY579" fmla="*/ 1722457 h 2494842"/>
              <a:gd name="connsiteX580" fmla="*/ 10558845 w 12219705"/>
              <a:gd name="connsiteY580" fmla="*/ 1664743 h 2494842"/>
              <a:gd name="connsiteX581" fmla="*/ 10552066 w 12219705"/>
              <a:gd name="connsiteY581" fmla="*/ 1656783 h 2494842"/>
              <a:gd name="connsiteX582" fmla="*/ 10539436 w 12219705"/>
              <a:gd name="connsiteY582" fmla="*/ 1667529 h 2494842"/>
              <a:gd name="connsiteX583" fmla="*/ 10460246 w 12219705"/>
              <a:gd name="connsiteY583" fmla="*/ 1714297 h 2494842"/>
              <a:gd name="connsiteX584" fmla="*/ 10313807 w 12219705"/>
              <a:gd name="connsiteY584" fmla="*/ 1732008 h 2494842"/>
              <a:gd name="connsiteX585" fmla="*/ 10246124 w 12219705"/>
              <a:gd name="connsiteY585" fmla="*/ 1723253 h 2494842"/>
              <a:gd name="connsiteX586" fmla="*/ 10235740 w 12219705"/>
              <a:gd name="connsiteY586" fmla="*/ 1666733 h 2494842"/>
              <a:gd name="connsiteX587" fmla="*/ 10235287 w 12219705"/>
              <a:gd name="connsiteY587" fmla="*/ 1652801 h 2494842"/>
              <a:gd name="connsiteX588" fmla="*/ 10235287 w 12219705"/>
              <a:gd name="connsiteY588" fmla="*/ 1306920 h 2494842"/>
              <a:gd name="connsiteX589" fmla="*/ 10275896 w 12219705"/>
              <a:gd name="connsiteY589" fmla="*/ 1235673 h 2494842"/>
              <a:gd name="connsiteX590" fmla="*/ 10291700 w 12219705"/>
              <a:gd name="connsiteY590" fmla="*/ 1232489 h 2494842"/>
              <a:gd name="connsiteX591" fmla="*/ 10304781 w 12219705"/>
              <a:gd name="connsiteY591" fmla="*/ 1220946 h 2494842"/>
              <a:gd name="connsiteX592" fmla="*/ 10293944 w 12219705"/>
              <a:gd name="connsiteY592" fmla="*/ 1214976 h 2494842"/>
              <a:gd name="connsiteX593" fmla="*/ 10274557 w 12219705"/>
              <a:gd name="connsiteY593" fmla="*/ 1215772 h 2494842"/>
              <a:gd name="connsiteX594" fmla="*/ 10199188 w 12219705"/>
              <a:gd name="connsiteY594" fmla="*/ 1217762 h 2494842"/>
              <a:gd name="connsiteX595" fmla="*/ 10130145 w 12219705"/>
              <a:gd name="connsiteY595" fmla="*/ 1215373 h 2494842"/>
              <a:gd name="connsiteX596" fmla="*/ 10101713 w 12219705"/>
              <a:gd name="connsiteY596" fmla="*/ 1213782 h 2494842"/>
              <a:gd name="connsiteX597" fmla="*/ 9881438 w 12219705"/>
              <a:gd name="connsiteY597" fmla="*/ 1211393 h 2494842"/>
              <a:gd name="connsiteX598" fmla="*/ 9834956 w 12219705"/>
              <a:gd name="connsiteY598" fmla="*/ 1213384 h 2494842"/>
              <a:gd name="connsiteX599" fmla="*/ 9751039 w 12219705"/>
              <a:gd name="connsiteY599" fmla="*/ 1217762 h 2494842"/>
              <a:gd name="connsiteX600" fmla="*/ 9704104 w 12219705"/>
              <a:gd name="connsiteY600" fmla="*/ 1214179 h 2494842"/>
              <a:gd name="connsiteX601" fmla="*/ 9681089 w 12219705"/>
              <a:gd name="connsiteY601" fmla="*/ 1212190 h 2494842"/>
              <a:gd name="connsiteX602" fmla="*/ 9663494 w 12219705"/>
              <a:gd name="connsiteY602" fmla="*/ 1221344 h 2494842"/>
              <a:gd name="connsiteX603" fmla="*/ 9675217 w 12219705"/>
              <a:gd name="connsiteY603" fmla="*/ 1229305 h 2494842"/>
              <a:gd name="connsiteX604" fmla="*/ 9731630 w 12219705"/>
              <a:gd name="connsiteY604" fmla="*/ 1255773 h 2494842"/>
              <a:gd name="connsiteX605" fmla="*/ 9742899 w 12219705"/>
              <a:gd name="connsiteY605" fmla="*/ 1361448 h 2494842"/>
              <a:gd name="connsiteX606" fmla="*/ 9742899 w 12219705"/>
              <a:gd name="connsiteY606" fmla="*/ 1603049 h 2494842"/>
              <a:gd name="connsiteX607" fmla="*/ 9730053 w 12219705"/>
              <a:gd name="connsiteY607" fmla="*/ 1712106 h 2494842"/>
              <a:gd name="connsiteX608" fmla="*/ 9681996 w 12219705"/>
              <a:gd name="connsiteY608" fmla="*/ 1747134 h 2494842"/>
              <a:gd name="connsiteX609" fmla="*/ 9667100 w 12219705"/>
              <a:gd name="connsiteY609" fmla="*/ 1756687 h 2494842"/>
              <a:gd name="connsiteX610" fmla="*/ 9678822 w 12219705"/>
              <a:gd name="connsiteY610" fmla="*/ 1764646 h 2494842"/>
              <a:gd name="connsiteX611" fmla="*/ 9704558 w 12219705"/>
              <a:gd name="connsiteY611" fmla="*/ 1762656 h 2494842"/>
              <a:gd name="connsiteX612" fmla="*/ 9744714 w 12219705"/>
              <a:gd name="connsiteY612" fmla="*/ 1761065 h 2494842"/>
              <a:gd name="connsiteX613" fmla="*/ 9779903 w 12219705"/>
              <a:gd name="connsiteY613" fmla="*/ 1760667 h 2494842"/>
              <a:gd name="connsiteX614" fmla="*/ 9811942 w 12219705"/>
              <a:gd name="connsiteY614" fmla="*/ 1761463 h 2494842"/>
              <a:gd name="connsiteX615" fmla="*/ 9858877 w 12219705"/>
              <a:gd name="connsiteY615" fmla="*/ 1762259 h 2494842"/>
              <a:gd name="connsiteX616" fmla="*/ 9889123 w 12219705"/>
              <a:gd name="connsiteY616" fmla="*/ 1763850 h 2494842"/>
              <a:gd name="connsiteX617" fmla="*/ 9904906 w 12219705"/>
              <a:gd name="connsiteY617" fmla="*/ 1753503 h 2494842"/>
              <a:gd name="connsiteX618" fmla="*/ 9890916 w 12219705"/>
              <a:gd name="connsiteY618" fmla="*/ 1746338 h 2494842"/>
              <a:gd name="connsiteX619" fmla="*/ 9853458 w 12219705"/>
              <a:gd name="connsiteY619" fmla="*/ 1740368 h 2494842"/>
              <a:gd name="connsiteX620" fmla="*/ 9812849 w 12219705"/>
              <a:gd name="connsiteY620" fmla="*/ 1684245 h 2494842"/>
              <a:gd name="connsiteX621" fmla="*/ 9811510 w 12219705"/>
              <a:gd name="connsiteY621" fmla="*/ 1650812 h 2494842"/>
              <a:gd name="connsiteX622" fmla="*/ 9811942 w 12219705"/>
              <a:gd name="connsiteY622" fmla="*/ 1612203 h 2494842"/>
              <a:gd name="connsiteX623" fmla="*/ 9811942 w 12219705"/>
              <a:gd name="connsiteY623" fmla="*/ 1280252 h 2494842"/>
              <a:gd name="connsiteX624" fmla="*/ 9812396 w 12219705"/>
              <a:gd name="connsiteY624" fmla="*/ 1268709 h 2494842"/>
              <a:gd name="connsiteX625" fmla="*/ 9819174 w 12219705"/>
              <a:gd name="connsiteY625" fmla="*/ 1246021 h 2494842"/>
              <a:gd name="connsiteX626" fmla="*/ 9843981 w 12219705"/>
              <a:gd name="connsiteY626" fmla="*/ 1240051 h 2494842"/>
              <a:gd name="connsiteX627" fmla="*/ 9974401 w 12219705"/>
              <a:gd name="connsiteY627" fmla="*/ 1279456 h 2494842"/>
              <a:gd name="connsiteX628" fmla="*/ 10025849 w 12219705"/>
              <a:gd name="connsiteY628" fmla="*/ 1378962 h 2494842"/>
              <a:gd name="connsiteX629" fmla="*/ 9986815 w 12219705"/>
              <a:gd name="connsiteY629" fmla="*/ 1462547 h 2494842"/>
              <a:gd name="connsiteX630" fmla="*/ 9882799 w 12219705"/>
              <a:gd name="connsiteY630" fmla="*/ 1493990 h 2494842"/>
              <a:gd name="connsiteX631" fmla="*/ 9849399 w 12219705"/>
              <a:gd name="connsiteY631" fmla="*/ 1491204 h 2494842"/>
              <a:gd name="connsiteX632" fmla="*/ 9840375 w 12219705"/>
              <a:gd name="connsiteY632" fmla="*/ 1490010 h 2494842"/>
              <a:gd name="connsiteX633" fmla="*/ 9831804 w 12219705"/>
              <a:gd name="connsiteY633" fmla="*/ 1494785 h 2494842"/>
              <a:gd name="connsiteX634" fmla="*/ 9854602 w 12219705"/>
              <a:gd name="connsiteY634" fmla="*/ 1506727 h 2494842"/>
              <a:gd name="connsiteX635" fmla="*/ 9906719 w 12219705"/>
              <a:gd name="connsiteY635" fmla="*/ 1512299 h 2494842"/>
              <a:gd name="connsiteX636" fmla="*/ 10021336 w 12219705"/>
              <a:gd name="connsiteY636" fmla="*/ 1478866 h 2494842"/>
              <a:gd name="connsiteX637" fmla="*/ 10093531 w 12219705"/>
              <a:gd name="connsiteY637" fmla="*/ 1355875 h 2494842"/>
              <a:gd name="connsiteX638" fmla="*/ 10034657 w 12219705"/>
              <a:gd name="connsiteY638" fmla="*/ 1251395 h 2494842"/>
              <a:gd name="connsiteX639" fmla="*/ 9881438 w 12219705"/>
              <a:gd name="connsiteY639" fmla="*/ 1211393 h 2494842"/>
              <a:gd name="connsiteX640" fmla="*/ 9596891 w 12219705"/>
              <a:gd name="connsiteY640" fmla="*/ 1210996 h 2494842"/>
              <a:gd name="connsiteX641" fmla="*/ 9583809 w 12219705"/>
              <a:gd name="connsiteY641" fmla="*/ 1211791 h 2494842"/>
              <a:gd name="connsiteX642" fmla="*/ 9538233 w 12219705"/>
              <a:gd name="connsiteY642" fmla="*/ 1213384 h 2494842"/>
              <a:gd name="connsiteX643" fmla="*/ 9523338 w 12219705"/>
              <a:gd name="connsiteY643" fmla="*/ 1212986 h 2494842"/>
              <a:gd name="connsiteX644" fmla="*/ 9503497 w 12219705"/>
              <a:gd name="connsiteY644" fmla="*/ 1211394 h 2494842"/>
              <a:gd name="connsiteX645" fmla="*/ 9491537 w 12219705"/>
              <a:gd name="connsiteY645" fmla="*/ 1214379 h 2494842"/>
              <a:gd name="connsiteX646" fmla="*/ 9481368 w 12219705"/>
              <a:gd name="connsiteY646" fmla="*/ 1230101 h 2494842"/>
              <a:gd name="connsiteX647" fmla="*/ 9269297 w 12219705"/>
              <a:gd name="connsiteY647" fmla="*/ 1630514 h 2494842"/>
              <a:gd name="connsiteX648" fmla="*/ 9265215 w 12219705"/>
              <a:gd name="connsiteY648" fmla="*/ 1638476 h 2494842"/>
              <a:gd name="connsiteX649" fmla="*/ 9259818 w 12219705"/>
              <a:gd name="connsiteY649" fmla="*/ 1649221 h 2494842"/>
              <a:gd name="connsiteX650" fmla="*/ 9253040 w 12219705"/>
              <a:gd name="connsiteY650" fmla="*/ 1656785 h 2494842"/>
              <a:gd name="connsiteX651" fmla="*/ 9245829 w 12219705"/>
              <a:gd name="connsiteY651" fmla="*/ 1646435 h 2494842"/>
              <a:gd name="connsiteX652" fmla="*/ 9222814 w 12219705"/>
              <a:gd name="connsiteY652" fmla="*/ 1605439 h 2494842"/>
              <a:gd name="connsiteX653" fmla="*/ 9034621 w 12219705"/>
              <a:gd name="connsiteY653" fmla="*/ 1247614 h 2494842"/>
              <a:gd name="connsiteX654" fmla="*/ 9029655 w 12219705"/>
              <a:gd name="connsiteY654" fmla="*/ 1238459 h 2494842"/>
              <a:gd name="connsiteX655" fmla="*/ 8997185 w 12219705"/>
              <a:gd name="connsiteY655" fmla="*/ 1213384 h 2494842"/>
              <a:gd name="connsiteX656" fmla="*/ 8980475 w 12219705"/>
              <a:gd name="connsiteY656" fmla="*/ 1214577 h 2494842"/>
              <a:gd name="connsiteX657" fmla="*/ 8933539 w 12219705"/>
              <a:gd name="connsiteY657" fmla="*/ 1215373 h 2494842"/>
              <a:gd name="connsiteX658" fmla="*/ 8902861 w 12219705"/>
              <a:gd name="connsiteY658" fmla="*/ 1214577 h 2494842"/>
              <a:gd name="connsiteX659" fmla="*/ 8887964 w 12219705"/>
              <a:gd name="connsiteY659" fmla="*/ 1213782 h 2494842"/>
              <a:gd name="connsiteX660" fmla="*/ 8876695 w 12219705"/>
              <a:gd name="connsiteY660" fmla="*/ 1222538 h 2494842"/>
              <a:gd name="connsiteX661" fmla="*/ 8890231 w 12219705"/>
              <a:gd name="connsiteY661" fmla="*/ 1232490 h 2494842"/>
              <a:gd name="connsiteX662" fmla="*/ 8961087 w 12219705"/>
              <a:gd name="connsiteY662" fmla="*/ 1274481 h 2494842"/>
              <a:gd name="connsiteX663" fmla="*/ 8982288 w 12219705"/>
              <a:gd name="connsiteY663" fmla="*/ 1379361 h 2494842"/>
              <a:gd name="connsiteX664" fmla="*/ 8975510 w 12219705"/>
              <a:gd name="connsiteY664" fmla="*/ 1537776 h 2494842"/>
              <a:gd name="connsiteX665" fmla="*/ 8969205 w 12219705"/>
              <a:gd name="connsiteY665" fmla="*/ 1653201 h 2494842"/>
              <a:gd name="connsiteX666" fmla="*/ 8953403 w 12219705"/>
              <a:gd name="connsiteY666" fmla="*/ 1722458 h 2494842"/>
              <a:gd name="connsiteX667" fmla="*/ 8907374 w 12219705"/>
              <a:gd name="connsiteY667" fmla="*/ 1749523 h 2494842"/>
              <a:gd name="connsiteX668" fmla="*/ 8896558 w 12219705"/>
              <a:gd name="connsiteY668" fmla="*/ 1758281 h 2494842"/>
              <a:gd name="connsiteX669" fmla="*/ 8910072 w 12219705"/>
              <a:gd name="connsiteY669" fmla="*/ 1767037 h 2494842"/>
              <a:gd name="connsiteX670" fmla="*/ 8924062 w 12219705"/>
              <a:gd name="connsiteY670" fmla="*/ 1765843 h 2494842"/>
              <a:gd name="connsiteX671" fmla="*/ 8987253 w 12219705"/>
              <a:gd name="connsiteY671" fmla="*/ 1762261 h 2494842"/>
              <a:gd name="connsiteX672" fmla="*/ 9065320 w 12219705"/>
              <a:gd name="connsiteY672" fmla="*/ 1766241 h 2494842"/>
              <a:gd name="connsiteX673" fmla="*/ 9082009 w 12219705"/>
              <a:gd name="connsiteY673" fmla="*/ 1767037 h 2494842"/>
              <a:gd name="connsiteX674" fmla="*/ 9095092 w 12219705"/>
              <a:gd name="connsiteY674" fmla="*/ 1757883 h 2494842"/>
              <a:gd name="connsiteX675" fmla="*/ 9067566 w 12219705"/>
              <a:gd name="connsiteY675" fmla="*/ 1745942 h 2494842"/>
              <a:gd name="connsiteX676" fmla="*/ 9011628 w 12219705"/>
              <a:gd name="connsiteY676" fmla="*/ 1668326 h 2494842"/>
              <a:gd name="connsiteX677" fmla="*/ 9012967 w 12219705"/>
              <a:gd name="connsiteY677" fmla="*/ 1571208 h 2494842"/>
              <a:gd name="connsiteX678" fmla="*/ 9023351 w 12219705"/>
              <a:gd name="connsiteY678" fmla="*/ 1374185 h 2494842"/>
              <a:gd name="connsiteX679" fmla="*/ 9192568 w 12219705"/>
              <a:gd name="connsiteY679" fmla="*/ 1697383 h 2494842"/>
              <a:gd name="connsiteX680" fmla="*/ 9201592 w 12219705"/>
              <a:gd name="connsiteY680" fmla="*/ 1714101 h 2494842"/>
              <a:gd name="connsiteX681" fmla="*/ 9214243 w 12219705"/>
              <a:gd name="connsiteY681" fmla="*/ 1735991 h 2494842"/>
              <a:gd name="connsiteX682" fmla="*/ 9234991 w 12219705"/>
              <a:gd name="connsiteY682" fmla="*/ 1755496 h 2494842"/>
              <a:gd name="connsiteX683" fmla="*/ 9254399 w 12219705"/>
              <a:gd name="connsiteY683" fmla="*/ 1736787 h 2494842"/>
              <a:gd name="connsiteX684" fmla="*/ 9262516 w 12219705"/>
              <a:gd name="connsiteY684" fmla="*/ 1721662 h 2494842"/>
              <a:gd name="connsiteX685" fmla="*/ 9286892 w 12219705"/>
              <a:gd name="connsiteY685" fmla="*/ 1675890 h 2494842"/>
              <a:gd name="connsiteX686" fmla="*/ 9324781 w 12219705"/>
              <a:gd name="connsiteY686" fmla="*/ 1601061 h 2494842"/>
              <a:gd name="connsiteX687" fmla="*/ 9370830 w 12219705"/>
              <a:gd name="connsiteY687" fmla="*/ 1517476 h 2494842"/>
              <a:gd name="connsiteX688" fmla="*/ 9410986 w 12219705"/>
              <a:gd name="connsiteY688" fmla="*/ 1441452 h 2494842"/>
              <a:gd name="connsiteX689" fmla="*/ 9461981 w 12219705"/>
              <a:gd name="connsiteY689" fmla="*/ 1359062 h 2494842"/>
              <a:gd name="connsiteX690" fmla="*/ 9473703 w 12219705"/>
              <a:gd name="connsiteY690" fmla="*/ 1611807 h 2494842"/>
              <a:gd name="connsiteX691" fmla="*/ 9475516 w 12219705"/>
              <a:gd name="connsiteY691" fmla="*/ 1676686 h 2494842"/>
              <a:gd name="connsiteX692" fmla="*/ 9466493 w 12219705"/>
              <a:gd name="connsiteY692" fmla="*/ 1726835 h 2494842"/>
              <a:gd name="connsiteX693" fmla="*/ 9430828 w 12219705"/>
              <a:gd name="connsiteY693" fmla="*/ 1747534 h 2494842"/>
              <a:gd name="connsiteX694" fmla="*/ 9419557 w 12219705"/>
              <a:gd name="connsiteY694" fmla="*/ 1756689 h 2494842"/>
              <a:gd name="connsiteX695" fmla="*/ 9432640 w 12219705"/>
              <a:gd name="connsiteY695" fmla="*/ 1763852 h 2494842"/>
              <a:gd name="connsiteX696" fmla="*/ 9486786 w 12219705"/>
              <a:gd name="connsiteY696" fmla="*/ 1761863 h 2494842"/>
              <a:gd name="connsiteX697" fmla="*/ 9531023 w 12219705"/>
              <a:gd name="connsiteY697" fmla="*/ 1760271 h 2494842"/>
              <a:gd name="connsiteX698" fmla="*/ 9568912 w 12219705"/>
              <a:gd name="connsiteY698" fmla="*/ 1761863 h 2494842"/>
              <a:gd name="connsiteX699" fmla="*/ 9604124 w 12219705"/>
              <a:gd name="connsiteY699" fmla="*/ 1765046 h 2494842"/>
              <a:gd name="connsiteX700" fmla="*/ 9615394 w 12219705"/>
              <a:gd name="connsiteY700" fmla="*/ 1765444 h 2494842"/>
              <a:gd name="connsiteX701" fmla="*/ 9632104 w 12219705"/>
              <a:gd name="connsiteY701" fmla="*/ 1757485 h 2494842"/>
              <a:gd name="connsiteX702" fmla="*/ 9608183 w 12219705"/>
              <a:gd name="connsiteY702" fmla="*/ 1746737 h 2494842"/>
              <a:gd name="connsiteX703" fmla="*/ 9562155 w 12219705"/>
              <a:gd name="connsiteY703" fmla="*/ 1729223 h 2494842"/>
              <a:gd name="connsiteX704" fmla="*/ 9549525 w 12219705"/>
              <a:gd name="connsiteY704" fmla="*/ 1685840 h 2494842"/>
              <a:gd name="connsiteX705" fmla="*/ 9547258 w 12219705"/>
              <a:gd name="connsiteY705" fmla="*/ 1635690 h 2494842"/>
              <a:gd name="connsiteX706" fmla="*/ 9538686 w 12219705"/>
              <a:gd name="connsiteY706" fmla="*/ 1419562 h 2494842"/>
              <a:gd name="connsiteX707" fmla="*/ 9535988 w 12219705"/>
              <a:gd name="connsiteY707" fmla="*/ 1323637 h 2494842"/>
              <a:gd name="connsiteX708" fmla="*/ 9545228 w 12219705"/>
              <a:gd name="connsiteY708" fmla="*/ 1257764 h 2494842"/>
              <a:gd name="connsiteX709" fmla="*/ 9577504 w 12219705"/>
              <a:gd name="connsiteY709" fmla="*/ 1232887 h 2494842"/>
              <a:gd name="connsiteX710" fmla="*/ 9596891 w 12219705"/>
              <a:gd name="connsiteY710" fmla="*/ 1228509 h 2494842"/>
              <a:gd name="connsiteX711" fmla="*/ 9605916 w 12219705"/>
              <a:gd name="connsiteY711" fmla="*/ 1218956 h 2494842"/>
              <a:gd name="connsiteX712" fmla="*/ 9596891 w 12219705"/>
              <a:gd name="connsiteY712" fmla="*/ 1210996 h 2494842"/>
              <a:gd name="connsiteX713" fmla="*/ 10542199 w 12219705"/>
              <a:gd name="connsiteY713" fmla="*/ 1210598 h 2494842"/>
              <a:gd name="connsiteX714" fmla="*/ 10521883 w 12219705"/>
              <a:gd name="connsiteY714" fmla="*/ 1221743 h 2494842"/>
              <a:gd name="connsiteX715" fmla="*/ 10534987 w 12219705"/>
              <a:gd name="connsiteY715" fmla="*/ 1229305 h 2494842"/>
              <a:gd name="connsiteX716" fmla="*/ 10590257 w 12219705"/>
              <a:gd name="connsiteY716" fmla="*/ 1249007 h 2494842"/>
              <a:gd name="connsiteX717" fmla="*/ 10604462 w 12219705"/>
              <a:gd name="connsiteY717" fmla="*/ 1325626 h 2494842"/>
              <a:gd name="connsiteX718" fmla="*/ 10604462 w 12219705"/>
              <a:gd name="connsiteY718" fmla="*/ 1661958 h 2494842"/>
              <a:gd name="connsiteX719" fmla="*/ 10604031 w 12219705"/>
              <a:gd name="connsiteY719" fmla="*/ 1687830 h 2494842"/>
              <a:gd name="connsiteX720" fmla="*/ 10571539 w 12219705"/>
              <a:gd name="connsiteY720" fmla="*/ 1743554 h 2494842"/>
              <a:gd name="connsiteX721" fmla="*/ 10554374 w 12219705"/>
              <a:gd name="connsiteY721" fmla="*/ 1747931 h 2494842"/>
              <a:gd name="connsiteX722" fmla="*/ 10542652 w 12219705"/>
              <a:gd name="connsiteY722" fmla="*/ 1757485 h 2494842"/>
              <a:gd name="connsiteX723" fmla="*/ 10557094 w 12219705"/>
              <a:gd name="connsiteY723" fmla="*/ 1766242 h 2494842"/>
              <a:gd name="connsiteX724" fmla="*/ 10580563 w 12219705"/>
              <a:gd name="connsiteY724" fmla="*/ 1763456 h 2494842"/>
              <a:gd name="connsiteX725" fmla="*/ 10692006 w 12219705"/>
              <a:gd name="connsiteY725" fmla="*/ 1758679 h 2494842"/>
              <a:gd name="connsiteX726" fmla="*/ 10834604 w 12219705"/>
              <a:gd name="connsiteY726" fmla="*/ 1765843 h 2494842"/>
              <a:gd name="connsiteX727" fmla="*/ 10869816 w 12219705"/>
              <a:gd name="connsiteY727" fmla="*/ 1767435 h 2494842"/>
              <a:gd name="connsiteX728" fmla="*/ 10969991 w 12219705"/>
              <a:gd name="connsiteY728" fmla="*/ 1724448 h 2494842"/>
              <a:gd name="connsiteX729" fmla="*/ 11002936 w 12219705"/>
              <a:gd name="connsiteY729" fmla="*/ 1662754 h 2494842"/>
              <a:gd name="connsiteX730" fmla="*/ 10994818 w 12219705"/>
              <a:gd name="connsiteY730" fmla="*/ 1652405 h 2494842"/>
              <a:gd name="connsiteX731" fmla="*/ 10984887 w 12219705"/>
              <a:gd name="connsiteY731" fmla="*/ 1659571 h 2494842"/>
              <a:gd name="connsiteX732" fmla="*/ 10756991 w 12219705"/>
              <a:gd name="connsiteY732" fmla="*/ 1730021 h 2494842"/>
              <a:gd name="connsiteX733" fmla="*/ 10687279 w 12219705"/>
              <a:gd name="connsiteY733" fmla="*/ 1721662 h 2494842"/>
              <a:gd name="connsiteX734" fmla="*/ 10673505 w 12219705"/>
              <a:gd name="connsiteY734" fmla="*/ 1679472 h 2494842"/>
              <a:gd name="connsiteX735" fmla="*/ 10673505 w 12219705"/>
              <a:gd name="connsiteY735" fmla="*/ 1532997 h 2494842"/>
              <a:gd name="connsiteX736" fmla="*/ 10673072 w 12219705"/>
              <a:gd name="connsiteY736" fmla="*/ 1519864 h 2494842"/>
              <a:gd name="connsiteX737" fmla="*/ 10680499 w 12219705"/>
              <a:gd name="connsiteY737" fmla="*/ 1503942 h 2494842"/>
              <a:gd name="connsiteX738" fmla="*/ 10710055 w 12219705"/>
              <a:gd name="connsiteY738" fmla="*/ 1499963 h 2494842"/>
              <a:gd name="connsiteX739" fmla="*/ 10809797 w 12219705"/>
              <a:gd name="connsiteY739" fmla="*/ 1499963 h 2494842"/>
              <a:gd name="connsiteX740" fmla="*/ 10864851 w 12219705"/>
              <a:gd name="connsiteY740" fmla="*/ 1509515 h 2494842"/>
              <a:gd name="connsiteX741" fmla="*/ 10886505 w 12219705"/>
              <a:gd name="connsiteY741" fmla="*/ 1545736 h 2494842"/>
              <a:gd name="connsiteX742" fmla="*/ 10889225 w 12219705"/>
              <a:gd name="connsiteY742" fmla="*/ 1556880 h 2494842"/>
              <a:gd name="connsiteX743" fmla="*/ 10900495 w 12219705"/>
              <a:gd name="connsiteY743" fmla="*/ 1565637 h 2494842"/>
              <a:gd name="connsiteX744" fmla="*/ 10909065 w 12219705"/>
              <a:gd name="connsiteY744" fmla="*/ 1555687 h 2494842"/>
              <a:gd name="connsiteX745" fmla="*/ 10908159 w 12219705"/>
              <a:gd name="connsiteY745" fmla="*/ 1544144 h 2494842"/>
              <a:gd name="connsiteX746" fmla="*/ 10905460 w 12219705"/>
              <a:gd name="connsiteY746" fmla="*/ 1495981 h 2494842"/>
              <a:gd name="connsiteX747" fmla="*/ 10909065 w 12219705"/>
              <a:gd name="connsiteY747" fmla="*/ 1425531 h 2494842"/>
              <a:gd name="connsiteX748" fmla="*/ 10909518 w 12219705"/>
              <a:gd name="connsiteY748" fmla="*/ 1416775 h 2494842"/>
              <a:gd name="connsiteX749" fmla="*/ 10900948 w 12219705"/>
              <a:gd name="connsiteY749" fmla="*/ 1406028 h 2494842"/>
              <a:gd name="connsiteX750" fmla="*/ 10889656 w 12219705"/>
              <a:gd name="connsiteY750" fmla="*/ 1415580 h 2494842"/>
              <a:gd name="connsiteX751" fmla="*/ 10876574 w 12219705"/>
              <a:gd name="connsiteY751" fmla="*/ 1449015 h 2494842"/>
              <a:gd name="connsiteX752" fmla="*/ 10844988 w 12219705"/>
              <a:gd name="connsiteY752" fmla="*/ 1460559 h 2494842"/>
              <a:gd name="connsiteX753" fmla="*/ 10770073 w 12219705"/>
              <a:gd name="connsiteY753" fmla="*/ 1465334 h 2494842"/>
              <a:gd name="connsiteX754" fmla="*/ 10700600 w 12219705"/>
              <a:gd name="connsiteY754" fmla="*/ 1465334 h 2494842"/>
              <a:gd name="connsiteX755" fmla="*/ 10677347 w 12219705"/>
              <a:gd name="connsiteY755" fmla="*/ 1461552 h 2494842"/>
              <a:gd name="connsiteX756" fmla="*/ 10673505 w 12219705"/>
              <a:gd name="connsiteY756" fmla="*/ 1439464 h 2494842"/>
              <a:gd name="connsiteX757" fmla="*/ 10673505 w 12219705"/>
              <a:gd name="connsiteY757" fmla="*/ 1279457 h 2494842"/>
              <a:gd name="connsiteX758" fmla="*/ 10681645 w 12219705"/>
              <a:gd name="connsiteY758" fmla="*/ 1252192 h 2494842"/>
              <a:gd name="connsiteX759" fmla="*/ 10717742 w 12219705"/>
              <a:gd name="connsiteY759" fmla="*/ 1246022 h 2494842"/>
              <a:gd name="connsiteX760" fmla="*/ 10788575 w 12219705"/>
              <a:gd name="connsiteY760" fmla="*/ 1246022 h 2494842"/>
              <a:gd name="connsiteX761" fmla="*/ 10884712 w 12219705"/>
              <a:gd name="connsiteY761" fmla="*/ 1251993 h 2494842"/>
              <a:gd name="connsiteX762" fmla="*/ 10919450 w 12219705"/>
              <a:gd name="connsiteY762" fmla="*/ 1275875 h 2494842"/>
              <a:gd name="connsiteX763" fmla="*/ 10924869 w 12219705"/>
              <a:gd name="connsiteY763" fmla="*/ 1300154 h 2494842"/>
              <a:gd name="connsiteX764" fmla="*/ 10924869 w 12219705"/>
              <a:gd name="connsiteY764" fmla="*/ 1310502 h 2494842"/>
              <a:gd name="connsiteX765" fmla="*/ 10933440 w 12219705"/>
              <a:gd name="connsiteY765" fmla="*/ 1322443 h 2494842"/>
              <a:gd name="connsiteX766" fmla="*/ 10943371 w 12219705"/>
              <a:gd name="connsiteY766" fmla="*/ 1316273 h 2494842"/>
              <a:gd name="connsiteX767" fmla="*/ 10947883 w 12219705"/>
              <a:gd name="connsiteY767" fmla="*/ 1287417 h 2494842"/>
              <a:gd name="connsiteX768" fmla="*/ 10949675 w 12219705"/>
              <a:gd name="connsiteY768" fmla="*/ 1263933 h 2494842"/>
              <a:gd name="connsiteX769" fmla="*/ 10953303 w 12219705"/>
              <a:gd name="connsiteY769" fmla="*/ 1232092 h 2494842"/>
              <a:gd name="connsiteX770" fmla="*/ 10954641 w 12219705"/>
              <a:gd name="connsiteY770" fmla="*/ 1222937 h 2494842"/>
              <a:gd name="connsiteX771" fmla="*/ 10939765 w 12219705"/>
              <a:gd name="connsiteY771" fmla="*/ 1211394 h 2494842"/>
              <a:gd name="connsiteX772" fmla="*/ 10921717 w 12219705"/>
              <a:gd name="connsiteY772" fmla="*/ 1212985 h 2494842"/>
              <a:gd name="connsiteX773" fmla="*/ 10889225 w 12219705"/>
              <a:gd name="connsiteY773" fmla="*/ 1214578 h 2494842"/>
              <a:gd name="connsiteX774" fmla="*/ 10825148 w 12219705"/>
              <a:gd name="connsiteY774" fmla="*/ 1217364 h 2494842"/>
              <a:gd name="connsiteX775" fmla="*/ 10727672 w 12219705"/>
              <a:gd name="connsiteY775" fmla="*/ 1218957 h 2494842"/>
              <a:gd name="connsiteX776" fmla="*/ 10572423 w 12219705"/>
              <a:gd name="connsiteY776" fmla="*/ 1212589 h 2494842"/>
              <a:gd name="connsiteX777" fmla="*/ 10542199 w 12219705"/>
              <a:gd name="connsiteY777" fmla="*/ 1210598 h 2494842"/>
              <a:gd name="connsiteX778" fmla="*/ 8432071 w 12219705"/>
              <a:gd name="connsiteY778" fmla="*/ 1210598 h 2494842"/>
              <a:gd name="connsiteX779" fmla="*/ 8411765 w 12219705"/>
              <a:gd name="connsiteY779" fmla="*/ 1221743 h 2494842"/>
              <a:gd name="connsiteX780" fmla="*/ 8424851 w 12219705"/>
              <a:gd name="connsiteY780" fmla="*/ 1229305 h 2494842"/>
              <a:gd name="connsiteX781" fmla="*/ 8480130 w 12219705"/>
              <a:gd name="connsiteY781" fmla="*/ 1249007 h 2494842"/>
              <a:gd name="connsiteX782" fmla="*/ 8494345 w 12219705"/>
              <a:gd name="connsiteY782" fmla="*/ 1325626 h 2494842"/>
              <a:gd name="connsiteX783" fmla="*/ 8494345 w 12219705"/>
              <a:gd name="connsiteY783" fmla="*/ 1661958 h 2494842"/>
              <a:gd name="connsiteX784" fmla="*/ 8493894 w 12219705"/>
              <a:gd name="connsiteY784" fmla="*/ 1687830 h 2494842"/>
              <a:gd name="connsiteX785" fmla="*/ 8461404 w 12219705"/>
              <a:gd name="connsiteY785" fmla="*/ 1743554 h 2494842"/>
              <a:gd name="connsiteX786" fmla="*/ 8444255 w 12219705"/>
              <a:gd name="connsiteY786" fmla="*/ 1747931 h 2494842"/>
              <a:gd name="connsiteX787" fmla="*/ 8432522 w 12219705"/>
              <a:gd name="connsiteY787" fmla="*/ 1757485 h 2494842"/>
              <a:gd name="connsiteX788" fmla="*/ 8446963 w 12219705"/>
              <a:gd name="connsiteY788" fmla="*/ 1766242 h 2494842"/>
              <a:gd name="connsiteX789" fmla="*/ 8470428 w 12219705"/>
              <a:gd name="connsiteY789" fmla="*/ 1763456 h 2494842"/>
              <a:gd name="connsiteX790" fmla="*/ 8581889 w 12219705"/>
              <a:gd name="connsiteY790" fmla="*/ 1758679 h 2494842"/>
              <a:gd name="connsiteX791" fmla="*/ 8724487 w 12219705"/>
              <a:gd name="connsiteY791" fmla="*/ 1765843 h 2494842"/>
              <a:gd name="connsiteX792" fmla="*/ 8759684 w 12219705"/>
              <a:gd name="connsiteY792" fmla="*/ 1767435 h 2494842"/>
              <a:gd name="connsiteX793" fmla="*/ 8859855 w 12219705"/>
              <a:gd name="connsiteY793" fmla="*/ 1724448 h 2494842"/>
              <a:gd name="connsiteX794" fmla="*/ 8892802 w 12219705"/>
              <a:gd name="connsiteY794" fmla="*/ 1662754 h 2494842"/>
              <a:gd name="connsiteX795" fmla="*/ 8884685 w 12219705"/>
              <a:gd name="connsiteY795" fmla="*/ 1652405 h 2494842"/>
              <a:gd name="connsiteX796" fmla="*/ 8874753 w 12219705"/>
              <a:gd name="connsiteY796" fmla="*/ 1659571 h 2494842"/>
              <a:gd name="connsiteX797" fmla="*/ 8646872 w 12219705"/>
              <a:gd name="connsiteY797" fmla="*/ 1730021 h 2494842"/>
              <a:gd name="connsiteX798" fmla="*/ 8577151 w 12219705"/>
              <a:gd name="connsiteY798" fmla="*/ 1721662 h 2494842"/>
              <a:gd name="connsiteX799" fmla="*/ 8563388 w 12219705"/>
              <a:gd name="connsiteY799" fmla="*/ 1679472 h 2494842"/>
              <a:gd name="connsiteX800" fmla="*/ 8563388 w 12219705"/>
              <a:gd name="connsiteY800" fmla="*/ 1532997 h 2494842"/>
              <a:gd name="connsiteX801" fmla="*/ 8562936 w 12219705"/>
              <a:gd name="connsiteY801" fmla="*/ 1519864 h 2494842"/>
              <a:gd name="connsiteX802" fmla="*/ 8570382 w 12219705"/>
              <a:gd name="connsiteY802" fmla="*/ 1503942 h 2494842"/>
              <a:gd name="connsiteX803" fmla="*/ 8599940 w 12219705"/>
              <a:gd name="connsiteY803" fmla="*/ 1499963 h 2494842"/>
              <a:gd name="connsiteX804" fmla="*/ 8699667 w 12219705"/>
              <a:gd name="connsiteY804" fmla="*/ 1499963 h 2494842"/>
              <a:gd name="connsiteX805" fmla="*/ 8754721 w 12219705"/>
              <a:gd name="connsiteY805" fmla="*/ 1509515 h 2494842"/>
              <a:gd name="connsiteX806" fmla="*/ 8776383 w 12219705"/>
              <a:gd name="connsiteY806" fmla="*/ 1545736 h 2494842"/>
              <a:gd name="connsiteX807" fmla="*/ 8779090 w 12219705"/>
              <a:gd name="connsiteY807" fmla="*/ 1556880 h 2494842"/>
              <a:gd name="connsiteX808" fmla="*/ 8790372 w 12219705"/>
              <a:gd name="connsiteY808" fmla="*/ 1565637 h 2494842"/>
              <a:gd name="connsiteX809" fmla="*/ 8798948 w 12219705"/>
              <a:gd name="connsiteY809" fmla="*/ 1555687 h 2494842"/>
              <a:gd name="connsiteX810" fmla="*/ 8798045 w 12219705"/>
              <a:gd name="connsiteY810" fmla="*/ 1544144 h 2494842"/>
              <a:gd name="connsiteX811" fmla="*/ 8795336 w 12219705"/>
              <a:gd name="connsiteY811" fmla="*/ 1495981 h 2494842"/>
              <a:gd name="connsiteX812" fmla="*/ 8798948 w 12219705"/>
              <a:gd name="connsiteY812" fmla="*/ 1425531 h 2494842"/>
              <a:gd name="connsiteX813" fmla="*/ 8799395 w 12219705"/>
              <a:gd name="connsiteY813" fmla="*/ 1416775 h 2494842"/>
              <a:gd name="connsiteX814" fmla="*/ 8790825 w 12219705"/>
              <a:gd name="connsiteY814" fmla="*/ 1406028 h 2494842"/>
              <a:gd name="connsiteX815" fmla="*/ 8779539 w 12219705"/>
              <a:gd name="connsiteY815" fmla="*/ 1415580 h 2494842"/>
              <a:gd name="connsiteX816" fmla="*/ 8766452 w 12219705"/>
              <a:gd name="connsiteY816" fmla="*/ 1449015 h 2494842"/>
              <a:gd name="connsiteX817" fmla="*/ 8734867 w 12219705"/>
              <a:gd name="connsiteY817" fmla="*/ 1460559 h 2494842"/>
              <a:gd name="connsiteX818" fmla="*/ 8659958 w 12219705"/>
              <a:gd name="connsiteY818" fmla="*/ 1465334 h 2494842"/>
              <a:gd name="connsiteX819" fmla="*/ 8590465 w 12219705"/>
              <a:gd name="connsiteY819" fmla="*/ 1465334 h 2494842"/>
              <a:gd name="connsiteX820" fmla="*/ 8567224 w 12219705"/>
              <a:gd name="connsiteY820" fmla="*/ 1461552 h 2494842"/>
              <a:gd name="connsiteX821" fmla="*/ 8563388 w 12219705"/>
              <a:gd name="connsiteY821" fmla="*/ 1439464 h 2494842"/>
              <a:gd name="connsiteX822" fmla="*/ 8563388 w 12219705"/>
              <a:gd name="connsiteY822" fmla="*/ 1279457 h 2494842"/>
              <a:gd name="connsiteX823" fmla="*/ 8571512 w 12219705"/>
              <a:gd name="connsiteY823" fmla="*/ 1252192 h 2494842"/>
              <a:gd name="connsiteX824" fmla="*/ 8607611 w 12219705"/>
              <a:gd name="connsiteY824" fmla="*/ 1246022 h 2494842"/>
              <a:gd name="connsiteX825" fmla="*/ 8678458 w 12219705"/>
              <a:gd name="connsiteY825" fmla="*/ 1246022 h 2494842"/>
              <a:gd name="connsiteX826" fmla="*/ 8774580 w 12219705"/>
              <a:gd name="connsiteY826" fmla="*/ 1251993 h 2494842"/>
              <a:gd name="connsiteX827" fmla="*/ 8809325 w 12219705"/>
              <a:gd name="connsiteY827" fmla="*/ 1275875 h 2494842"/>
              <a:gd name="connsiteX828" fmla="*/ 8814739 w 12219705"/>
              <a:gd name="connsiteY828" fmla="*/ 1300154 h 2494842"/>
              <a:gd name="connsiteX829" fmla="*/ 8814739 w 12219705"/>
              <a:gd name="connsiteY829" fmla="*/ 1310502 h 2494842"/>
              <a:gd name="connsiteX830" fmla="*/ 8823315 w 12219705"/>
              <a:gd name="connsiteY830" fmla="*/ 1322443 h 2494842"/>
              <a:gd name="connsiteX831" fmla="*/ 8833243 w 12219705"/>
              <a:gd name="connsiteY831" fmla="*/ 1316273 h 2494842"/>
              <a:gd name="connsiteX832" fmla="*/ 8837757 w 12219705"/>
              <a:gd name="connsiteY832" fmla="*/ 1287417 h 2494842"/>
              <a:gd name="connsiteX833" fmla="*/ 8839557 w 12219705"/>
              <a:gd name="connsiteY833" fmla="*/ 1263933 h 2494842"/>
              <a:gd name="connsiteX834" fmla="*/ 8843168 w 12219705"/>
              <a:gd name="connsiteY834" fmla="*/ 1232092 h 2494842"/>
              <a:gd name="connsiteX835" fmla="*/ 8844524 w 12219705"/>
              <a:gd name="connsiteY835" fmla="*/ 1222937 h 2494842"/>
              <a:gd name="connsiteX836" fmla="*/ 8829634 w 12219705"/>
              <a:gd name="connsiteY836" fmla="*/ 1211394 h 2494842"/>
              <a:gd name="connsiteX837" fmla="*/ 8811581 w 12219705"/>
              <a:gd name="connsiteY837" fmla="*/ 1212985 h 2494842"/>
              <a:gd name="connsiteX838" fmla="*/ 8779090 w 12219705"/>
              <a:gd name="connsiteY838" fmla="*/ 1214578 h 2494842"/>
              <a:gd name="connsiteX839" fmla="*/ 8715012 w 12219705"/>
              <a:gd name="connsiteY839" fmla="*/ 1217364 h 2494842"/>
              <a:gd name="connsiteX840" fmla="*/ 8617540 w 12219705"/>
              <a:gd name="connsiteY840" fmla="*/ 1218957 h 2494842"/>
              <a:gd name="connsiteX841" fmla="*/ 8462306 w 12219705"/>
              <a:gd name="connsiteY841" fmla="*/ 1212589 h 2494842"/>
              <a:gd name="connsiteX842" fmla="*/ 8432071 w 12219705"/>
              <a:gd name="connsiteY842" fmla="*/ 1210598 h 2494842"/>
              <a:gd name="connsiteX843" fmla="*/ 6695877 w 12219705"/>
              <a:gd name="connsiteY843" fmla="*/ 1162485 h 2494842"/>
              <a:gd name="connsiteX844" fmla="*/ 6695877 w 12219705"/>
              <a:gd name="connsiteY844" fmla="*/ 1680575 h 2494842"/>
              <a:gd name="connsiteX845" fmla="*/ 6695877 w 12219705"/>
              <a:gd name="connsiteY845" fmla="*/ 2198665 h 2494842"/>
              <a:gd name="connsiteX846" fmla="*/ 7206646 w 12219705"/>
              <a:gd name="connsiteY846" fmla="*/ 2198665 h 2494842"/>
              <a:gd name="connsiteX847" fmla="*/ 7717415 w 12219705"/>
              <a:gd name="connsiteY847" fmla="*/ 2198665 h 2494842"/>
              <a:gd name="connsiteX848" fmla="*/ 7717415 w 12219705"/>
              <a:gd name="connsiteY848" fmla="*/ 1680575 h 2494842"/>
              <a:gd name="connsiteX849" fmla="*/ 7717415 w 12219705"/>
              <a:gd name="connsiteY849" fmla="*/ 1162485 h 2494842"/>
              <a:gd name="connsiteX850" fmla="*/ 7206646 w 12219705"/>
              <a:gd name="connsiteY850" fmla="*/ 1162485 h 2494842"/>
              <a:gd name="connsiteX851" fmla="*/ 7371811 w 12219705"/>
              <a:gd name="connsiteY851" fmla="*/ 407527 h 2494842"/>
              <a:gd name="connsiteX852" fmla="*/ 7439878 w 12219705"/>
              <a:gd name="connsiteY852" fmla="*/ 407527 h 2494842"/>
              <a:gd name="connsiteX853" fmla="*/ 7439878 w 12219705"/>
              <a:gd name="connsiteY853" fmla="*/ 522144 h 2494842"/>
              <a:gd name="connsiteX854" fmla="*/ 7398552 w 12219705"/>
              <a:gd name="connsiteY854" fmla="*/ 562558 h 2494842"/>
              <a:gd name="connsiteX855" fmla="*/ 7325971 w 12219705"/>
              <a:gd name="connsiteY855" fmla="*/ 580445 h 2494842"/>
              <a:gd name="connsiteX856" fmla="*/ 7271101 w 12219705"/>
              <a:gd name="connsiteY856" fmla="*/ 561563 h 2494842"/>
              <a:gd name="connsiteX857" fmla="*/ 7249570 w 12219705"/>
              <a:gd name="connsiteY857" fmla="*/ 512206 h 2494842"/>
              <a:gd name="connsiteX858" fmla="*/ 7371811 w 12219705"/>
              <a:gd name="connsiteY858" fmla="*/ 407527 h 2494842"/>
              <a:gd name="connsiteX859" fmla="*/ 8148917 w 12219705"/>
              <a:gd name="connsiteY859" fmla="*/ 168357 h 2494842"/>
              <a:gd name="connsiteX860" fmla="*/ 8237473 w 12219705"/>
              <a:gd name="connsiteY860" fmla="*/ 212343 h 2494842"/>
              <a:gd name="connsiteX861" fmla="*/ 8266297 w 12219705"/>
              <a:gd name="connsiteY861" fmla="*/ 359505 h 2494842"/>
              <a:gd name="connsiteX862" fmla="*/ 8255184 w 12219705"/>
              <a:gd name="connsiteY862" fmla="*/ 490467 h 2494842"/>
              <a:gd name="connsiteX863" fmla="*/ 8150306 w 12219705"/>
              <a:gd name="connsiteY863" fmla="*/ 567195 h 2494842"/>
              <a:gd name="connsiteX864" fmla="*/ 8039177 w 12219705"/>
              <a:gd name="connsiteY864" fmla="*/ 510312 h 2494842"/>
              <a:gd name="connsiteX865" fmla="*/ 8039177 w 12219705"/>
              <a:gd name="connsiteY865" fmla="*/ 225904 h 2494842"/>
              <a:gd name="connsiteX866" fmla="*/ 8148917 w 12219705"/>
              <a:gd name="connsiteY866" fmla="*/ 168357 h 2494842"/>
              <a:gd name="connsiteX867" fmla="*/ 5830294 w 12219705"/>
              <a:gd name="connsiteY867" fmla="*/ 168357 h 2494842"/>
              <a:gd name="connsiteX868" fmla="*/ 5915725 w 12219705"/>
              <a:gd name="connsiteY868" fmla="*/ 197840 h 2494842"/>
              <a:gd name="connsiteX869" fmla="*/ 5944202 w 12219705"/>
              <a:gd name="connsiteY869" fmla="*/ 280986 h 2494842"/>
              <a:gd name="connsiteX870" fmla="*/ 5944202 w 12219705"/>
              <a:gd name="connsiteY870" fmla="*/ 298211 h 2494842"/>
              <a:gd name="connsiteX871" fmla="*/ 5708053 w 12219705"/>
              <a:gd name="connsiteY871" fmla="*/ 298211 h 2494842"/>
              <a:gd name="connsiteX872" fmla="*/ 5830294 w 12219705"/>
              <a:gd name="connsiteY872" fmla="*/ 168357 h 2494842"/>
              <a:gd name="connsiteX873" fmla="*/ 2536702 w 12219705"/>
              <a:gd name="connsiteY873" fmla="*/ 168357 h 2494842"/>
              <a:gd name="connsiteX874" fmla="*/ 2622132 w 12219705"/>
              <a:gd name="connsiteY874" fmla="*/ 197840 h 2494842"/>
              <a:gd name="connsiteX875" fmla="*/ 2650609 w 12219705"/>
              <a:gd name="connsiteY875" fmla="*/ 280986 h 2494842"/>
              <a:gd name="connsiteX876" fmla="*/ 2650609 w 12219705"/>
              <a:gd name="connsiteY876" fmla="*/ 298211 h 2494842"/>
              <a:gd name="connsiteX877" fmla="*/ 2414460 w 12219705"/>
              <a:gd name="connsiteY877" fmla="*/ 298211 h 2494842"/>
              <a:gd name="connsiteX878" fmla="*/ 2536702 w 12219705"/>
              <a:gd name="connsiteY878" fmla="*/ 168357 h 2494842"/>
              <a:gd name="connsiteX879" fmla="*/ 10197995 w 12219705"/>
              <a:gd name="connsiteY879" fmla="*/ 9353 h 2494842"/>
              <a:gd name="connsiteX880" fmla="*/ 10459148 w 12219705"/>
              <a:gd name="connsiteY880" fmla="*/ 733405 h 2494842"/>
              <a:gd name="connsiteX881" fmla="*/ 10440395 w 12219705"/>
              <a:gd name="connsiteY881" fmla="*/ 781137 h 2494842"/>
              <a:gd name="connsiteX882" fmla="*/ 10401847 w 12219705"/>
              <a:gd name="connsiteY882" fmla="*/ 829874 h 2494842"/>
              <a:gd name="connsiteX883" fmla="*/ 10326488 w 12219705"/>
              <a:gd name="connsiteY883" fmla="*/ 843466 h 2494842"/>
              <a:gd name="connsiteX884" fmla="*/ 10295927 w 12219705"/>
              <a:gd name="connsiteY884" fmla="*/ 843466 h 2494842"/>
              <a:gd name="connsiteX885" fmla="*/ 10295927 w 12219705"/>
              <a:gd name="connsiteY885" fmla="*/ 1002523 h 2494842"/>
              <a:gd name="connsiteX886" fmla="*/ 10392471 w 12219705"/>
              <a:gd name="connsiteY886" fmla="*/ 1015722 h 2494842"/>
              <a:gd name="connsiteX887" fmla="*/ 10623063 w 12219705"/>
              <a:gd name="connsiteY887" fmla="*/ 876592 h 2494842"/>
              <a:gd name="connsiteX888" fmla="*/ 10636260 w 12219705"/>
              <a:gd name="connsiteY888" fmla="*/ 846117 h 2494842"/>
              <a:gd name="connsiteX889" fmla="*/ 10942558 w 12219705"/>
              <a:gd name="connsiteY889" fmla="*/ 9353 h 2494842"/>
              <a:gd name="connsiteX890" fmla="*/ 10691824 w 12219705"/>
              <a:gd name="connsiteY890" fmla="*/ 9353 h 2494842"/>
              <a:gd name="connsiteX891" fmla="*/ 10566804 w 12219705"/>
              <a:gd name="connsiteY891" fmla="*/ 413490 h 2494842"/>
              <a:gd name="connsiteX892" fmla="*/ 10448035 w 12219705"/>
              <a:gd name="connsiteY892" fmla="*/ 9353 h 2494842"/>
              <a:gd name="connsiteX893" fmla="*/ 9400273 w 12219705"/>
              <a:gd name="connsiteY893" fmla="*/ 9353 h 2494842"/>
              <a:gd name="connsiteX894" fmla="*/ 9400273 w 12219705"/>
              <a:gd name="connsiteY894" fmla="*/ 726200 h 2494842"/>
              <a:gd name="connsiteX895" fmla="*/ 9635032 w 12219705"/>
              <a:gd name="connsiteY895" fmla="*/ 726200 h 2494842"/>
              <a:gd name="connsiteX896" fmla="*/ 9635032 w 12219705"/>
              <a:gd name="connsiteY896" fmla="*/ 9353 h 2494842"/>
              <a:gd name="connsiteX897" fmla="*/ 8617448 w 12219705"/>
              <a:gd name="connsiteY897" fmla="*/ 9353 h 2494842"/>
              <a:gd name="connsiteX898" fmla="*/ 8617448 w 12219705"/>
              <a:gd name="connsiteY898" fmla="*/ 726200 h 2494842"/>
              <a:gd name="connsiteX899" fmla="*/ 8852207 w 12219705"/>
              <a:gd name="connsiteY899" fmla="*/ 726200 h 2494842"/>
              <a:gd name="connsiteX900" fmla="*/ 8852207 w 12219705"/>
              <a:gd name="connsiteY900" fmla="*/ 9353 h 2494842"/>
              <a:gd name="connsiteX901" fmla="*/ 6669933 w 12219705"/>
              <a:gd name="connsiteY901" fmla="*/ 9353 h 2494842"/>
              <a:gd name="connsiteX902" fmla="*/ 6669933 w 12219705"/>
              <a:gd name="connsiteY902" fmla="*/ 726200 h 2494842"/>
              <a:gd name="connsiteX903" fmla="*/ 6904692 w 12219705"/>
              <a:gd name="connsiteY903" fmla="*/ 726200 h 2494842"/>
              <a:gd name="connsiteX904" fmla="*/ 6904692 w 12219705"/>
              <a:gd name="connsiteY904" fmla="*/ 9353 h 2494842"/>
              <a:gd name="connsiteX905" fmla="*/ 8039177 w 12219705"/>
              <a:gd name="connsiteY905" fmla="*/ 0 h 2494842"/>
              <a:gd name="connsiteX906" fmla="*/ 8164530 w 12219705"/>
              <a:gd name="connsiteY906" fmla="*/ 0 h 2494842"/>
              <a:gd name="connsiteX907" fmla="*/ 8158597 w 12219705"/>
              <a:gd name="connsiteY907" fmla="*/ 533 h 2494842"/>
              <a:gd name="connsiteX908" fmla="*/ 8039177 w 12219705"/>
              <a:gd name="connsiteY908" fmla="*/ 66992 h 2494842"/>
              <a:gd name="connsiteX909" fmla="*/ 4821617 w 12219705"/>
              <a:gd name="connsiteY909" fmla="*/ 0 h 2494842"/>
              <a:gd name="connsiteX910" fmla="*/ 5095092 w 12219705"/>
              <a:gd name="connsiteY910" fmla="*/ 0 h 2494842"/>
              <a:gd name="connsiteX911" fmla="*/ 5106559 w 12219705"/>
              <a:gd name="connsiteY911" fmla="*/ 18241 h 2494842"/>
              <a:gd name="connsiteX912" fmla="*/ 5115415 w 12219705"/>
              <a:gd name="connsiteY912" fmla="*/ 73948 h 2494842"/>
              <a:gd name="connsiteX913" fmla="*/ 5080340 w 12219705"/>
              <a:gd name="connsiteY913" fmla="*/ 171251 h 2494842"/>
              <a:gd name="connsiteX914" fmla="*/ 4975810 w 12219705"/>
              <a:gd name="connsiteY914" fmla="*/ 206121 h 2494842"/>
              <a:gd name="connsiteX915" fmla="*/ 4821617 w 12219705"/>
              <a:gd name="connsiteY915" fmla="*/ 206121 h 2494842"/>
              <a:gd name="connsiteX916" fmla="*/ 0 w 12219705"/>
              <a:gd name="connsiteY916" fmla="*/ 0 h 2494842"/>
              <a:gd name="connsiteX917" fmla="*/ 1559443 w 12219705"/>
              <a:gd name="connsiteY917" fmla="*/ 0 h 2494842"/>
              <a:gd name="connsiteX918" fmla="*/ 1559443 w 12219705"/>
              <a:gd name="connsiteY918" fmla="*/ 726200 h 2494842"/>
              <a:gd name="connsiteX919" fmla="*/ 1803233 w 12219705"/>
              <a:gd name="connsiteY919" fmla="*/ 726200 h 2494842"/>
              <a:gd name="connsiteX920" fmla="*/ 1803233 w 12219705"/>
              <a:gd name="connsiteY920" fmla="*/ 0 h 2494842"/>
              <a:gd name="connsiteX921" fmla="*/ 2502577 w 12219705"/>
              <a:gd name="connsiteY921" fmla="*/ 0 h 2494842"/>
              <a:gd name="connsiteX922" fmla="*/ 2433213 w 12219705"/>
              <a:gd name="connsiteY922" fmla="*/ 7613 h 2494842"/>
              <a:gd name="connsiteX923" fmla="*/ 2343616 w 12219705"/>
              <a:gd name="connsiteY923" fmla="*/ 42147 h 2494842"/>
              <a:gd name="connsiteX924" fmla="*/ 2218942 w 12219705"/>
              <a:gd name="connsiteY924" fmla="*/ 172333 h 2494842"/>
              <a:gd name="connsiteX925" fmla="*/ 2176227 w 12219705"/>
              <a:gd name="connsiteY925" fmla="*/ 366452 h 2494842"/>
              <a:gd name="connsiteX926" fmla="*/ 2176227 w 12219705"/>
              <a:gd name="connsiteY926" fmla="*/ 385002 h 2494842"/>
              <a:gd name="connsiteX927" fmla="*/ 2283189 w 12219705"/>
              <a:gd name="connsiteY927" fmla="*/ 641066 h 2494842"/>
              <a:gd name="connsiteX928" fmla="*/ 2563096 w 12219705"/>
              <a:gd name="connsiteY928" fmla="*/ 739451 h 2494842"/>
              <a:gd name="connsiteX929" fmla="*/ 2735693 w 12219705"/>
              <a:gd name="connsiteY929" fmla="*/ 705330 h 2494842"/>
              <a:gd name="connsiteX930" fmla="*/ 2859671 w 12219705"/>
              <a:gd name="connsiteY930" fmla="*/ 613571 h 2494842"/>
              <a:gd name="connsiteX931" fmla="*/ 2752708 w 12219705"/>
              <a:gd name="connsiteY931" fmla="*/ 492993 h 2494842"/>
              <a:gd name="connsiteX932" fmla="*/ 2579070 w 12219705"/>
              <a:gd name="connsiteY932" fmla="*/ 567195 h 2494842"/>
              <a:gd name="connsiteX933" fmla="*/ 2469330 w 12219705"/>
              <a:gd name="connsiteY933" fmla="*/ 532744 h 2494842"/>
              <a:gd name="connsiteX934" fmla="*/ 2414460 w 12219705"/>
              <a:gd name="connsiteY934" fmla="*/ 438004 h 2494842"/>
              <a:gd name="connsiteX935" fmla="*/ 2879813 w 12219705"/>
              <a:gd name="connsiteY935" fmla="*/ 438004 h 2494842"/>
              <a:gd name="connsiteX936" fmla="*/ 2879813 w 12219705"/>
              <a:gd name="connsiteY936" fmla="*/ 351213 h 2494842"/>
              <a:gd name="connsiteX937" fmla="*/ 2788132 w 12219705"/>
              <a:gd name="connsiteY937" fmla="*/ 89849 h 2494842"/>
              <a:gd name="connsiteX938" fmla="*/ 2613103 w 12219705"/>
              <a:gd name="connsiteY938" fmla="*/ 1961 h 2494842"/>
              <a:gd name="connsiteX939" fmla="*/ 2587995 w 12219705"/>
              <a:gd name="connsiteY939" fmla="*/ 0 h 2494842"/>
              <a:gd name="connsiteX940" fmla="*/ 3199942 w 12219705"/>
              <a:gd name="connsiteY940" fmla="*/ 0 h 2494842"/>
              <a:gd name="connsiteX941" fmla="*/ 3198330 w 12219705"/>
              <a:gd name="connsiteY941" fmla="*/ 98 h 2494842"/>
              <a:gd name="connsiteX942" fmla="*/ 3040493 w 12219705"/>
              <a:gd name="connsiteY942" fmla="*/ 60036 h 2494842"/>
              <a:gd name="connsiteX943" fmla="*/ 2955062 w 12219705"/>
              <a:gd name="connsiteY943" fmla="*/ 222685 h 2494842"/>
              <a:gd name="connsiteX944" fmla="*/ 2984928 w 12219705"/>
              <a:gd name="connsiteY944" fmla="*/ 321400 h 2494842"/>
              <a:gd name="connsiteX945" fmla="*/ 3071748 w 12219705"/>
              <a:gd name="connsiteY945" fmla="*/ 394608 h 2494842"/>
              <a:gd name="connsiteX946" fmla="*/ 3216215 w 12219705"/>
              <a:gd name="connsiteY946" fmla="*/ 443303 h 2494842"/>
              <a:gd name="connsiteX947" fmla="*/ 3334985 w 12219705"/>
              <a:gd name="connsiteY947" fmla="*/ 479080 h 2494842"/>
              <a:gd name="connsiteX948" fmla="*/ 3366239 w 12219705"/>
              <a:gd name="connsiteY948" fmla="*/ 524794 h 2494842"/>
              <a:gd name="connsiteX949" fmla="*/ 3342277 w 12219705"/>
              <a:gd name="connsiteY949" fmla="*/ 573158 h 2494842"/>
              <a:gd name="connsiteX950" fmla="*/ 3270391 w 12219705"/>
              <a:gd name="connsiteY950" fmla="*/ 591708 h 2494842"/>
              <a:gd name="connsiteX951" fmla="*/ 3184960 w 12219705"/>
              <a:gd name="connsiteY951" fmla="*/ 568851 h 2494842"/>
              <a:gd name="connsiteX952" fmla="*/ 3150233 w 12219705"/>
              <a:gd name="connsiteY952" fmla="*/ 496306 h 2494842"/>
              <a:gd name="connsiteX953" fmla="*/ 2931447 w 12219705"/>
              <a:gd name="connsiteY953" fmla="*/ 496306 h 2494842"/>
              <a:gd name="connsiteX954" fmla="*/ 2973816 w 12219705"/>
              <a:gd name="connsiteY954" fmla="*/ 616221 h 2494842"/>
              <a:gd name="connsiteX955" fmla="*/ 3091889 w 12219705"/>
              <a:gd name="connsiteY955" fmla="*/ 706325 h 2494842"/>
              <a:gd name="connsiteX956" fmla="*/ 3264140 w 12219705"/>
              <a:gd name="connsiteY956" fmla="*/ 739451 h 2494842"/>
              <a:gd name="connsiteX957" fmla="*/ 3500636 w 12219705"/>
              <a:gd name="connsiteY957" fmla="*/ 677836 h 2494842"/>
              <a:gd name="connsiteX958" fmla="*/ 3591970 w 12219705"/>
              <a:gd name="connsiteY958" fmla="*/ 518168 h 2494842"/>
              <a:gd name="connsiteX959" fmla="*/ 3422498 w 12219705"/>
              <a:gd name="connsiteY959" fmla="*/ 318750 h 2494842"/>
              <a:gd name="connsiteX960" fmla="*/ 3304771 w 12219705"/>
              <a:gd name="connsiteY960" fmla="*/ 290262 h 2494842"/>
              <a:gd name="connsiteX961" fmla="*/ 3207186 w 12219705"/>
              <a:gd name="connsiteY961" fmla="*/ 259786 h 2494842"/>
              <a:gd name="connsiteX962" fmla="*/ 3176625 w 12219705"/>
              <a:gd name="connsiteY962" fmla="*/ 211422 h 2494842"/>
              <a:gd name="connsiteX963" fmla="*/ 3201629 w 12219705"/>
              <a:gd name="connsiteY963" fmla="*/ 162726 h 2494842"/>
              <a:gd name="connsiteX964" fmla="*/ 3263445 w 12219705"/>
              <a:gd name="connsiteY964" fmla="*/ 143182 h 2494842"/>
              <a:gd name="connsiteX965" fmla="*/ 3358599 w 12219705"/>
              <a:gd name="connsiteY965" fmla="*/ 229309 h 2494842"/>
              <a:gd name="connsiteX966" fmla="*/ 3593359 w 12219705"/>
              <a:gd name="connsiteY966" fmla="*/ 229309 h 2494842"/>
              <a:gd name="connsiteX967" fmla="*/ 3503067 w 12219705"/>
              <a:gd name="connsiteY967" fmla="*/ 60366 h 2494842"/>
              <a:gd name="connsiteX968" fmla="*/ 3334811 w 12219705"/>
              <a:gd name="connsiteY968" fmla="*/ 119 h 2494842"/>
              <a:gd name="connsiteX969" fmla="*/ 3332724 w 12219705"/>
              <a:gd name="connsiteY969" fmla="*/ 0 h 2494842"/>
              <a:gd name="connsiteX970" fmla="*/ 3736867 w 12219705"/>
              <a:gd name="connsiteY970" fmla="*/ 0 h 2494842"/>
              <a:gd name="connsiteX971" fmla="*/ 3736867 w 12219705"/>
              <a:gd name="connsiteY971" fmla="*/ 9353 h 2494842"/>
              <a:gd name="connsiteX972" fmla="*/ 3641017 w 12219705"/>
              <a:gd name="connsiteY972" fmla="*/ 9353 h 2494842"/>
              <a:gd name="connsiteX973" fmla="*/ 3641017 w 12219705"/>
              <a:gd name="connsiteY973" fmla="*/ 164382 h 2494842"/>
              <a:gd name="connsiteX974" fmla="*/ 3736867 w 12219705"/>
              <a:gd name="connsiteY974" fmla="*/ 164382 h 2494842"/>
              <a:gd name="connsiteX975" fmla="*/ 3736867 w 12219705"/>
              <a:gd name="connsiteY975" fmla="*/ 520156 h 2494842"/>
              <a:gd name="connsiteX976" fmla="*/ 3794514 w 12219705"/>
              <a:gd name="connsiteY976" fmla="*/ 685123 h 2494842"/>
              <a:gd name="connsiteX977" fmla="*/ 3973015 w 12219705"/>
              <a:gd name="connsiteY977" fmla="*/ 739451 h 2494842"/>
              <a:gd name="connsiteX978" fmla="*/ 4104981 w 12219705"/>
              <a:gd name="connsiteY978" fmla="*/ 720237 h 2494842"/>
              <a:gd name="connsiteX979" fmla="*/ 4104981 w 12219705"/>
              <a:gd name="connsiteY979" fmla="*/ 560570 h 2494842"/>
              <a:gd name="connsiteX980" fmla="*/ 4046638 w 12219705"/>
              <a:gd name="connsiteY980" fmla="*/ 564545 h 2494842"/>
              <a:gd name="connsiteX981" fmla="*/ 3986212 w 12219705"/>
              <a:gd name="connsiteY981" fmla="*/ 548644 h 2494842"/>
              <a:gd name="connsiteX982" fmla="*/ 3970931 w 12219705"/>
              <a:gd name="connsiteY982" fmla="*/ 492330 h 2494842"/>
              <a:gd name="connsiteX983" fmla="*/ 3970931 w 12219705"/>
              <a:gd name="connsiteY983" fmla="*/ 164382 h 2494842"/>
              <a:gd name="connsiteX984" fmla="*/ 4094563 w 12219705"/>
              <a:gd name="connsiteY984" fmla="*/ 164382 h 2494842"/>
              <a:gd name="connsiteX985" fmla="*/ 4094563 w 12219705"/>
              <a:gd name="connsiteY985" fmla="*/ 9353 h 2494842"/>
              <a:gd name="connsiteX986" fmla="*/ 3970931 w 12219705"/>
              <a:gd name="connsiteY986" fmla="*/ 9353 h 2494842"/>
              <a:gd name="connsiteX987" fmla="*/ 3970931 w 12219705"/>
              <a:gd name="connsiteY987" fmla="*/ 0 h 2494842"/>
              <a:gd name="connsiteX988" fmla="*/ 4577828 w 12219705"/>
              <a:gd name="connsiteY988" fmla="*/ 0 h 2494842"/>
              <a:gd name="connsiteX989" fmla="*/ 4577828 w 12219705"/>
              <a:gd name="connsiteY989" fmla="*/ 726200 h 2494842"/>
              <a:gd name="connsiteX990" fmla="*/ 4821617 w 12219705"/>
              <a:gd name="connsiteY990" fmla="*/ 726200 h 2494842"/>
              <a:gd name="connsiteX991" fmla="*/ 4821617 w 12219705"/>
              <a:gd name="connsiteY991" fmla="*/ 385002 h 2494842"/>
              <a:gd name="connsiteX992" fmla="*/ 4953583 w 12219705"/>
              <a:gd name="connsiteY992" fmla="*/ 385002 h 2494842"/>
              <a:gd name="connsiteX993" fmla="*/ 5132084 w 12219705"/>
              <a:gd name="connsiteY993" fmla="*/ 726200 h 2494842"/>
              <a:gd name="connsiteX994" fmla="*/ 5393237 w 12219705"/>
              <a:gd name="connsiteY994" fmla="*/ 726200 h 2494842"/>
              <a:gd name="connsiteX995" fmla="*/ 5393237 w 12219705"/>
              <a:gd name="connsiteY995" fmla="*/ 716252 h 2494842"/>
              <a:gd name="connsiteX996" fmla="*/ 5182092 w 12219705"/>
              <a:gd name="connsiteY996" fmla="*/ 326763 h 2494842"/>
              <a:gd name="connsiteX997" fmla="*/ 5315794 w 12219705"/>
              <a:gd name="connsiteY997" fmla="*/ 219548 h 2494842"/>
              <a:gd name="connsiteX998" fmla="*/ 5358509 w 12219705"/>
              <a:gd name="connsiteY998" fmla="*/ 52769 h 2494842"/>
              <a:gd name="connsiteX999" fmla="*/ 5353408 w 12219705"/>
              <a:gd name="connsiteY999" fmla="*/ 0 h 2494842"/>
              <a:gd name="connsiteX1000" fmla="*/ 5796169 w 12219705"/>
              <a:gd name="connsiteY1000" fmla="*/ 0 h 2494842"/>
              <a:gd name="connsiteX1001" fmla="*/ 5726806 w 12219705"/>
              <a:gd name="connsiteY1001" fmla="*/ 7613 h 2494842"/>
              <a:gd name="connsiteX1002" fmla="*/ 5637207 w 12219705"/>
              <a:gd name="connsiteY1002" fmla="*/ 42147 h 2494842"/>
              <a:gd name="connsiteX1003" fmla="*/ 5512534 w 12219705"/>
              <a:gd name="connsiteY1003" fmla="*/ 172333 h 2494842"/>
              <a:gd name="connsiteX1004" fmla="*/ 5469820 w 12219705"/>
              <a:gd name="connsiteY1004" fmla="*/ 366452 h 2494842"/>
              <a:gd name="connsiteX1005" fmla="*/ 5469820 w 12219705"/>
              <a:gd name="connsiteY1005" fmla="*/ 385002 h 2494842"/>
              <a:gd name="connsiteX1006" fmla="*/ 5576781 w 12219705"/>
              <a:gd name="connsiteY1006" fmla="*/ 641066 h 2494842"/>
              <a:gd name="connsiteX1007" fmla="*/ 5856687 w 12219705"/>
              <a:gd name="connsiteY1007" fmla="*/ 739451 h 2494842"/>
              <a:gd name="connsiteX1008" fmla="*/ 6029284 w 12219705"/>
              <a:gd name="connsiteY1008" fmla="*/ 705330 h 2494842"/>
              <a:gd name="connsiteX1009" fmla="*/ 6153262 w 12219705"/>
              <a:gd name="connsiteY1009" fmla="*/ 613571 h 2494842"/>
              <a:gd name="connsiteX1010" fmla="*/ 6046301 w 12219705"/>
              <a:gd name="connsiteY1010" fmla="*/ 492993 h 2494842"/>
              <a:gd name="connsiteX1011" fmla="*/ 5872662 w 12219705"/>
              <a:gd name="connsiteY1011" fmla="*/ 567195 h 2494842"/>
              <a:gd name="connsiteX1012" fmla="*/ 5762922 w 12219705"/>
              <a:gd name="connsiteY1012" fmla="*/ 532744 h 2494842"/>
              <a:gd name="connsiteX1013" fmla="*/ 5708053 w 12219705"/>
              <a:gd name="connsiteY1013" fmla="*/ 438004 h 2494842"/>
              <a:gd name="connsiteX1014" fmla="*/ 6173405 w 12219705"/>
              <a:gd name="connsiteY1014" fmla="*/ 438004 h 2494842"/>
              <a:gd name="connsiteX1015" fmla="*/ 6173405 w 12219705"/>
              <a:gd name="connsiteY1015" fmla="*/ 351213 h 2494842"/>
              <a:gd name="connsiteX1016" fmla="*/ 6081723 w 12219705"/>
              <a:gd name="connsiteY1016" fmla="*/ 89849 h 2494842"/>
              <a:gd name="connsiteX1017" fmla="*/ 5906695 w 12219705"/>
              <a:gd name="connsiteY1017" fmla="*/ 1961 h 2494842"/>
              <a:gd name="connsiteX1018" fmla="*/ 5881587 w 12219705"/>
              <a:gd name="connsiteY1018" fmla="*/ 0 h 2494842"/>
              <a:gd name="connsiteX1019" fmla="*/ 6278520 w 12219705"/>
              <a:gd name="connsiteY1019" fmla="*/ 0 h 2494842"/>
              <a:gd name="connsiteX1020" fmla="*/ 6278520 w 12219705"/>
              <a:gd name="connsiteY1020" fmla="*/ 726200 h 2494842"/>
              <a:gd name="connsiteX1021" fmla="*/ 6513279 w 12219705"/>
              <a:gd name="connsiteY1021" fmla="*/ 726200 h 2494842"/>
              <a:gd name="connsiteX1022" fmla="*/ 6513279 w 12219705"/>
              <a:gd name="connsiteY1022" fmla="*/ 0 h 2494842"/>
              <a:gd name="connsiteX1023" fmla="*/ 7296020 w 12219705"/>
              <a:gd name="connsiteY1023" fmla="*/ 0 h 2494842"/>
              <a:gd name="connsiteX1024" fmla="*/ 7293392 w 12219705"/>
              <a:gd name="connsiteY1024" fmla="*/ 155 h 2494842"/>
              <a:gd name="connsiteX1025" fmla="*/ 7125592 w 12219705"/>
              <a:gd name="connsiteY1025" fmla="*/ 60952 h 2494842"/>
              <a:gd name="connsiteX1026" fmla="*/ 7032868 w 12219705"/>
              <a:gd name="connsiteY1026" fmla="*/ 229692 h 2494842"/>
              <a:gd name="connsiteX1027" fmla="*/ 7266933 w 12219705"/>
              <a:gd name="connsiteY1027" fmla="*/ 229692 h 2494842"/>
              <a:gd name="connsiteX1028" fmla="*/ 7350280 w 12219705"/>
              <a:gd name="connsiteY1028" fmla="*/ 151132 h 2494842"/>
              <a:gd name="connsiteX1029" fmla="*/ 7439878 w 12219705"/>
              <a:gd name="connsiteY1029" fmla="*/ 250324 h 2494842"/>
              <a:gd name="connsiteX1030" fmla="*/ 7439878 w 12219705"/>
              <a:gd name="connsiteY1030" fmla="*/ 288274 h 2494842"/>
              <a:gd name="connsiteX1031" fmla="*/ 7367643 w 12219705"/>
              <a:gd name="connsiteY1031" fmla="*/ 288274 h 2494842"/>
              <a:gd name="connsiteX1032" fmla="*/ 7105102 w 12219705"/>
              <a:gd name="connsiteY1032" fmla="*/ 347901 h 2494842"/>
              <a:gd name="connsiteX1033" fmla="*/ 7014810 w 12219705"/>
              <a:gd name="connsiteY1033" fmla="*/ 524131 h 2494842"/>
              <a:gd name="connsiteX1034" fmla="*/ 7089127 w 12219705"/>
              <a:gd name="connsiteY1034" fmla="*/ 678167 h 2494842"/>
              <a:gd name="connsiteX1035" fmla="*/ 7269711 w 12219705"/>
              <a:gd name="connsiteY1035" fmla="*/ 739451 h 2494842"/>
              <a:gd name="connsiteX1036" fmla="*/ 7450296 w 12219705"/>
              <a:gd name="connsiteY1036" fmla="*/ 661936 h 2494842"/>
              <a:gd name="connsiteX1037" fmla="*/ 7472522 w 12219705"/>
              <a:gd name="connsiteY1037" fmla="*/ 726200 h 2494842"/>
              <a:gd name="connsiteX1038" fmla="*/ 7706587 w 12219705"/>
              <a:gd name="connsiteY1038" fmla="*/ 726200 h 2494842"/>
              <a:gd name="connsiteX1039" fmla="*/ 7706587 w 12219705"/>
              <a:gd name="connsiteY1039" fmla="*/ 714938 h 2494842"/>
              <a:gd name="connsiteX1040" fmla="*/ 7674637 w 12219705"/>
              <a:gd name="connsiteY1040" fmla="*/ 563883 h 2494842"/>
              <a:gd name="connsiteX1041" fmla="*/ 7674637 w 12219705"/>
              <a:gd name="connsiteY1041" fmla="*/ 246535 h 2494842"/>
              <a:gd name="connsiteX1042" fmla="*/ 7589207 w 12219705"/>
              <a:gd name="connsiteY1042" fmla="*/ 63017 h 2494842"/>
              <a:gd name="connsiteX1043" fmla="*/ 7430197 w 12219705"/>
              <a:gd name="connsiteY1043" fmla="*/ 284 h 2494842"/>
              <a:gd name="connsiteX1044" fmla="*/ 7425568 w 12219705"/>
              <a:gd name="connsiteY1044" fmla="*/ 0 h 2494842"/>
              <a:gd name="connsiteX1045" fmla="*/ 7805111 w 12219705"/>
              <a:gd name="connsiteY1045" fmla="*/ 0 h 2494842"/>
              <a:gd name="connsiteX1046" fmla="*/ 7805111 w 12219705"/>
              <a:gd name="connsiteY1046" fmla="*/ 726200 h 2494842"/>
              <a:gd name="connsiteX1047" fmla="*/ 8014867 w 12219705"/>
              <a:gd name="connsiteY1047" fmla="*/ 726200 h 2494842"/>
              <a:gd name="connsiteX1048" fmla="*/ 8024591 w 12219705"/>
              <a:gd name="connsiteY1048" fmla="*/ 652660 h 2494842"/>
              <a:gd name="connsiteX1049" fmla="*/ 8209343 w 12219705"/>
              <a:gd name="connsiteY1049" fmla="*/ 739451 h 2494842"/>
              <a:gd name="connsiteX1050" fmla="*/ 8424655 w 12219705"/>
              <a:gd name="connsiteY1050" fmla="*/ 644710 h 2494842"/>
              <a:gd name="connsiteX1051" fmla="*/ 8501056 w 12219705"/>
              <a:gd name="connsiteY1051" fmla="*/ 373739 h 2494842"/>
              <a:gd name="connsiteX1052" fmla="*/ 8501056 w 12219705"/>
              <a:gd name="connsiteY1052" fmla="*/ 362477 h 2494842"/>
              <a:gd name="connsiteX1053" fmla="*/ 8424655 w 12219705"/>
              <a:gd name="connsiteY1053" fmla="*/ 92167 h 2494842"/>
              <a:gd name="connsiteX1054" fmla="*/ 8274110 w 12219705"/>
              <a:gd name="connsiteY1054" fmla="*/ 2106 h 2494842"/>
              <a:gd name="connsiteX1055" fmla="*/ 8250904 w 12219705"/>
              <a:gd name="connsiteY1055" fmla="*/ 0 h 2494842"/>
              <a:gd name="connsiteX1056" fmla="*/ 9008859 w 12219705"/>
              <a:gd name="connsiteY1056" fmla="*/ 0 h 2494842"/>
              <a:gd name="connsiteX1057" fmla="*/ 9008859 w 12219705"/>
              <a:gd name="connsiteY1057" fmla="*/ 726200 h 2494842"/>
              <a:gd name="connsiteX1058" fmla="*/ 9243620 w 12219705"/>
              <a:gd name="connsiteY1058" fmla="*/ 726200 h 2494842"/>
              <a:gd name="connsiteX1059" fmla="*/ 9243620 w 12219705"/>
              <a:gd name="connsiteY1059" fmla="*/ 0 h 2494842"/>
              <a:gd name="connsiteX1060" fmla="*/ 9818078 w 12219705"/>
              <a:gd name="connsiteY1060" fmla="*/ 0 h 2494842"/>
              <a:gd name="connsiteX1061" fmla="*/ 9818078 w 12219705"/>
              <a:gd name="connsiteY1061" fmla="*/ 9353 h 2494842"/>
              <a:gd name="connsiteX1062" fmla="*/ 9722230 w 12219705"/>
              <a:gd name="connsiteY1062" fmla="*/ 9353 h 2494842"/>
              <a:gd name="connsiteX1063" fmla="*/ 9722230 w 12219705"/>
              <a:gd name="connsiteY1063" fmla="*/ 164382 h 2494842"/>
              <a:gd name="connsiteX1064" fmla="*/ 9818078 w 12219705"/>
              <a:gd name="connsiteY1064" fmla="*/ 164382 h 2494842"/>
              <a:gd name="connsiteX1065" fmla="*/ 9818078 w 12219705"/>
              <a:gd name="connsiteY1065" fmla="*/ 520156 h 2494842"/>
              <a:gd name="connsiteX1066" fmla="*/ 9875726 w 12219705"/>
              <a:gd name="connsiteY1066" fmla="*/ 685123 h 2494842"/>
              <a:gd name="connsiteX1067" fmla="*/ 10054226 w 12219705"/>
              <a:gd name="connsiteY1067" fmla="*/ 739451 h 2494842"/>
              <a:gd name="connsiteX1068" fmla="*/ 10186193 w 12219705"/>
              <a:gd name="connsiteY1068" fmla="*/ 720237 h 2494842"/>
              <a:gd name="connsiteX1069" fmla="*/ 10186193 w 12219705"/>
              <a:gd name="connsiteY1069" fmla="*/ 560570 h 2494842"/>
              <a:gd name="connsiteX1070" fmla="*/ 10127849 w 12219705"/>
              <a:gd name="connsiteY1070" fmla="*/ 564545 h 2494842"/>
              <a:gd name="connsiteX1071" fmla="*/ 10067423 w 12219705"/>
              <a:gd name="connsiteY1071" fmla="*/ 548644 h 2494842"/>
              <a:gd name="connsiteX1072" fmla="*/ 10052143 w 12219705"/>
              <a:gd name="connsiteY1072" fmla="*/ 492330 h 2494842"/>
              <a:gd name="connsiteX1073" fmla="*/ 10052143 w 12219705"/>
              <a:gd name="connsiteY1073" fmla="*/ 164382 h 2494842"/>
              <a:gd name="connsiteX1074" fmla="*/ 10175774 w 12219705"/>
              <a:gd name="connsiteY1074" fmla="*/ 164382 h 2494842"/>
              <a:gd name="connsiteX1075" fmla="*/ 10175774 w 12219705"/>
              <a:gd name="connsiteY1075" fmla="*/ 9353 h 2494842"/>
              <a:gd name="connsiteX1076" fmla="*/ 10052143 w 12219705"/>
              <a:gd name="connsiteY1076" fmla="*/ 9353 h 2494842"/>
              <a:gd name="connsiteX1077" fmla="*/ 10052143 w 12219705"/>
              <a:gd name="connsiteY1077" fmla="*/ 0 h 2494842"/>
              <a:gd name="connsiteX1078" fmla="*/ 12219705 w 12219705"/>
              <a:gd name="connsiteY1078" fmla="*/ 0 h 2494842"/>
              <a:gd name="connsiteX1079" fmla="*/ 12219705 w 12219705"/>
              <a:gd name="connsiteY1079" fmla="*/ 2494842 h 2494842"/>
              <a:gd name="connsiteX1080" fmla="*/ 0 w 12219705"/>
              <a:gd name="connsiteY1080" fmla="*/ 2494842 h 249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</a:cxnLst>
            <a:rect l="l" t="t" r="r" b="b"/>
            <a:pathLst>
              <a:path w="12219705" h="2494842">
                <a:moveTo>
                  <a:pt x="6962696" y="2057369"/>
                </a:moveTo>
                <a:cubicBezTo>
                  <a:pt x="7125329" y="2057369"/>
                  <a:pt x="7287965" y="2057369"/>
                  <a:pt x="7450597" y="2057369"/>
                </a:cubicBezTo>
                <a:cubicBezTo>
                  <a:pt x="7450597" y="2068582"/>
                  <a:pt x="7450597" y="2079797"/>
                  <a:pt x="7450597" y="2091011"/>
                </a:cubicBezTo>
                <a:cubicBezTo>
                  <a:pt x="7450597" y="2102224"/>
                  <a:pt x="7450597" y="2113439"/>
                  <a:pt x="7450597" y="2124653"/>
                </a:cubicBezTo>
                <a:cubicBezTo>
                  <a:pt x="7287965" y="2124653"/>
                  <a:pt x="7125329" y="2124653"/>
                  <a:pt x="6962696" y="2124653"/>
                </a:cubicBezTo>
                <a:cubicBezTo>
                  <a:pt x="6962696" y="2102224"/>
                  <a:pt x="6962696" y="2079797"/>
                  <a:pt x="6962696" y="2057369"/>
                </a:cubicBezTo>
                <a:close/>
                <a:moveTo>
                  <a:pt x="9289958" y="1982556"/>
                </a:moveTo>
                <a:cubicBezTo>
                  <a:pt x="9307596" y="1982556"/>
                  <a:pt x="9322124" y="1987599"/>
                  <a:pt x="9333545" y="1997672"/>
                </a:cubicBezTo>
                <a:cubicBezTo>
                  <a:pt x="9344967" y="2007745"/>
                  <a:pt x="9350688" y="2020493"/>
                  <a:pt x="9350688" y="2035936"/>
                </a:cubicBezTo>
                <a:cubicBezTo>
                  <a:pt x="9350688" y="2047800"/>
                  <a:pt x="9346456" y="2057094"/>
                  <a:pt x="9337993" y="2063844"/>
                </a:cubicBezTo>
                <a:cubicBezTo>
                  <a:pt x="9333718" y="2067321"/>
                  <a:pt x="9329098" y="2069427"/>
                  <a:pt x="9324176" y="2070092"/>
                </a:cubicBezTo>
                <a:cubicBezTo>
                  <a:pt x="9319232" y="2070757"/>
                  <a:pt x="9306494" y="2071045"/>
                  <a:pt x="9285854" y="2071045"/>
                </a:cubicBezTo>
                <a:cubicBezTo>
                  <a:pt x="9278666" y="2071045"/>
                  <a:pt x="9274067" y="2070224"/>
                  <a:pt x="9272145" y="2068484"/>
                </a:cubicBezTo>
                <a:cubicBezTo>
                  <a:pt x="9270247" y="2066746"/>
                  <a:pt x="9269317" y="2062593"/>
                  <a:pt x="9269317" y="2056048"/>
                </a:cubicBezTo>
                <a:lnTo>
                  <a:pt x="9269317" y="2002968"/>
                </a:lnTo>
                <a:cubicBezTo>
                  <a:pt x="9269317" y="1995195"/>
                  <a:pt x="9270743" y="1989815"/>
                  <a:pt x="9273701" y="1986901"/>
                </a:cubicBezTo>
                <a:cubicBezTo>
                  <a:pt x="9276658" y="1983986"/>
                  <a:pt x="9282077" y="1982556"/>
                  <a:pt x="9289958" y="1982556"/>
                </a:cubicBezTo>
                <a:close/>
                <a:moveTo>
                  <a:pt x="10007541" y="1972585"/>
                </a:moveTo>
                <a:cubicBezTo>
                  <a:pt x="10005794" y="1972585"/>
                  <a:pt x="10001907" y="1972687"/>
                  <a:pt x="9995883" y="1972892"/>
                </a:cubicBezTo>
                <a:cubicBezTo>
                  <a:pt x="9965400" y="1974220"/>
                  <a:pt x="9936513" y="1974887"/>
                  <a:pt x="9909268" y="1974885"/>
                </a:cubicBezTo>
                <a:lnTo>
                  <a:pt x="9866995" y="1974426"/>
                </a:lnTo>
                <a:lnTo>
                  <a:pt x="9831523" y="1974119"/>
                </a:lnTo>
                <a:cubicBezTo>
                  <a:pt x="9823168" y="1974119"/>
                  <a:pt x="9816735" y="1973965"/>
                  <a:pt x="9812223" y="1973658"/>
                </a:cubicBezTo>
                <a:cubicBezTo>
                  <a:pt x="9809437" y="1973456"/>
                  <a:pt x="9807473" y="1973352"/>
                  <a:pt x="9806307" y="1973352"/>
                </a:cubicBezTo>
                <a:cubicBezTo>
                  <a:pt x="9801902" y="1973352"/>
                  <a:pt x="9799463" y="1975346"/>
                  <a:pt x="9799010" y="1979335"/>
                </a:cubicBezTo>
                <a:lnTo>
                  <a:pt x="9797780" y="1988692"/>
                </a:lnTo>
                <a:lnTo>
                  <a:pt x="9795685" y="2002346"/>
                </a:lnTo>
                <a:lnTo>
                  <a:pt x="9793957" y="2015693"/>
                </a:lnTo>
                <a:cubicBezTo>
                  <a:pt x="9792922" y="2020806"/>
                  <a:pt x="9792340" y="2024795"/>
                  <a:pt x="9792209" y="2027659"/>
                </a:cubicBezTo>
                <a:cubicBezTo>
                  <a:pt x="9791994" y="2030830"/>
                  <a:pt x="9793785" y="2032414"/>
                  <a:pt x="9797607" y="2032414"/>
                </a:cubicBezTo>
                <a:cubicBezTo>
                  <a:pt x="9800284" y="2032414"/>
                  <a:pt x="9802248" y="2030317"/>
                  <a:pt x="9803522" y="2026124"/>
                </a:cubicBezTo>
                <a:lnTo>
                  <a:pt x="9804903" y="2021829"/>
                </a:lnTo>
                <a:cubicBezTo>
                  <a:pt x="9808401" y="2010681"/>
                  <a:pt x="9811143" y="2003702"/>
                  <a:pt x="9813172" y="2000889"/>
                </a:cubicBezTo>
                <a:cubicBezTo>
                  <a:pt x="9815201" y="1998077"/>
                  <a:pt x="9819283" y="1995546"/>
                  <a:pt x="9825436" y="1993295"/>
                </a:cubicBezTo>
                <a:cubicBezTo>
                  <a:pt x="9833898" y="1990329"/>
                  <a:pt x="9849723" y="1988847"/>
                  <a:pt x="9872910" y="1988847"/>
                </a:cubicBezTo>
                <a:cubicBezTo>
                  <a:pt x="9882778" y="1988847"/>
                  <a:pt x="9887699" y="1992885"/>
                  <a:pt x="9887699" y="2000966"/>
                </a:cubicBezTo>
                <a:lnTo>
                  <a:pt x="9887699" y="2137193"/>
                </a:lnTo>
                <a:lnTo>
                  <a:pt x="9887872" y="2144404"/>
                </a:lnTo>
                <a:cubicBezTo>
                  <a:pt x="9887872" y="2153506"/>
                  <a:pt x="9885411" y="2160691"/>
                  <a:pt x="9880488" y="2165956"/>
                </a:cubicBezTo>
                <a:cubicBezTo>
                  <a:pt x="9875566" y="2171223"/>
                  <a:pt x="9868570" y="2174114"/>
                  <a:pt x="9859525" y="2174624"/>
                </a:cubicBezTo>
                <a:cubicBezTo>
                  <a:pt x="9856050" y="2174830"/>
                  <a:pt x="9853782" y="2175263"/>
                  <a:pt x="9852746" y="2175928"/>
                </a:cubicBezTo>
                <a:cubicBezTo>
                  <a:pt x="9851709" y="2176593"/>
                  <a:pt x="9851127" y="2178050"/>
                  <a:pt x="9850998" y="2180301"/>
                </a:cubicBezTo>
                <a:cubicBezTo>
                  <a:pt x="9850889" y="2182959"/>
                  <a:pt x="9852637" y="2184289"/>
                  <a:pt x="9856222" y="2184289"/>
                </a:cubicBezTo>
                <a:cubicBezTo>
                  <a:pt x="9857733" y="2184289"/>
                  <a:pt x="9860518" y="2184084"/>
                  <a:pt x="9864577" y="2183674"/>
                </a:cubicBezTo>
                <a:lnTo>
                  <a:pt x="9903005" y="2181681"/>
                </a:lnTo>
                <a:cubicBezTo>
                  <a:pt x="9908339" y="2181375"/>
                  <a:pt x="9914361" y="2181220"/>
                  <a:pt x="9921098" y="2181220"/>
                </a:cubicBezTo>
                <a:cubicBezTo>
                  <a:pt x="9923991" y="2181220"/>
                  <a:pt x="9926322" y="2181272"/>
                  <a:pt x="9928050" y="2181375"/>
                </a:cubicBezTo>
                <a:lnTo>
                  <a:pt x="9949791" y="2182601"/>
                </a:lnTo>
                <a:lnTo>
                  <a:pt x="9962830" y="2183062"/>
                </a:lnTo>
                <a:cubicBezTo>
                  <a:pt x="9964924" y="2183165"/>
                  <a:pt x="9966371" y="2183216"/>
                  <a:pt x="9967191" y="2183216"/>
                </a:cubicBezTo>
                <a:cubicBezTo>
                  <a:pt x="9970775" y="2183216"/>
                  <a:pt x="9972588" y="2182039"/>
                  <a:pt x="9972588" y="2179688"/>
                </a:cubicBezTo>
                <a:cubicBezTo>
                  <a:pt x="9972588" y="2176414"/>
                  <a:pt x="9970495" y="2174624"/>
                  <a:pt x="9966328" y="2174318"/>
                </a:cubicBezTo>
                <a:cubicBezTo>
                  <a:pt x="9951949" y="2173500"/>
                  <a:pt x="9941911" y="2169484"/>
                  <a:pt x="9936233" y="2162275"/>
                </a:cubicBezTo>
                <a:cubicBezTo>
                  <a:pt x="9930555" y="2155065"/>
                  <a:pt x="9927704" y="2142817"/>
                  <a:pt x="9927704" y="2125533"/>
                </a:cubicBezTo>
                <a:lnTo>
                  <a:pt x="9927704" y="2010017"/>
                </a:lnTo>
                <a:cubicBezTo>
                  <a:pt x="9927704" y="2000504"/>
                  <a:pt x="9929884" y="1994548"/>
                  <a:pt x="9934224" y="1992145"/>
                </a:cubicBezTo>
                <a:cubicBezTo>
                  <a:pt x="9938586" y="1989742"/>
                  <a:pt x="9949574" y="1988540"/>
                  <a:pt x="9967191" y="1988539"/>
                </a:cubicBezTo>
                <a:cubicBezTo>
                  <a:pt x="9980296" y="1988540"/>
                  <a:pt x="9990291" y="1990637"/>
                  <a:pt x="9997201" y="1994830"/>
                </a:cubicBezTo>
                <a:cubicBezTo>
                  <a:pt x="10004088" y="1999023"/>
                  <a:pt x="10008751" y="2005875"/>
                  <a:pt x="10011191" y="2015386"/>
                </a:cubicBezTo>
                <a:cubicBezTo>
                  <a:pt x="10012226" y="2019273"/>
                  <a:pt x="10014083" y="2021215"/>
                  <a:pt x="10016760" y="2021215"/>
                </a:cubicBezTo>
                <a:cubicBezTo>
                  <a:pt x="10019890" y="2021215"/>
                  <a:pt x="10021446" y="2019527"/>
                  <a:pt x="10021446" y="2016153"/>
                </a:cubicBezTo>
                <a:cubicBezTo>
                  <a:pt x="10021446" y="2012880"/>
                  <a:pt x="10021057" y="2008533"/>
                  <a:pt x="10020236" y="2003113"/>
                </a:cubicBezTo>
                <a:cubicBezTo>
                  <a:pt x="10019200" y="1996568"/>
                  <a:pt x="10018618" y="1992427"/>
                  <a:pt x="10018488" y="1990686"/>
                </a:cubicBezTo>
                <a:lnTo>
                  <a:pt x="10017623" y="1979641"/>
                </a:lnTo>
                <a:cubicBezTo>
                  <a:pt x="10017279" y="1974936"/>
                  <a:pt x="10013911" y="1972585"/>
                  <a:pt x="10007541" y="1972585"/>
                </a:cubicBezTo>
                <a:close/>
                <a:moveTo>
                  <a:pt x="8975185" y="1971971"/>
                </a:moveTo>
                <a:cubicBezTo>
                  <a:pt x="8971364" y="1971971"/>
                  <a:pt x="8969442" y="1973148"/>
                  <a:pt x="8969442" y="1975500"/>
                </a:cubicBezTo>
                <a:cubicBezTo>
                  <a:pt x="8969442" y="1978055"/>
                  <a:pt x="8971018" y="1979538"/>
                  <a:pt x="8974149" y="1979948"/>
                </a:cubicBezTo>
                <a:cubicBezTo>
                  <a:pt x="8987470" y="1981583"/>
                  <a:pt x="8996257" y="1984448"/>
                  <a:pt x="9000488" y="1988537"/>
                </a:cubicBezTo>
                <a:cubicBezTo>
                  <a:pt x="9004719" y="1992630"/>
                  <a:pt x="9006835" y="2000404"/>
                  <a:pt x="9006835" y="2011857"/>
                </a:cubicBezTo>
                <a:lnTo>
                  <a:pt x="9006835" y="2133512"/>
                </a:lnTo>
                <a:cubicBezTo>
                  <a:pt x="9006835" y="2142817"/>
                  <a:pt x="9006209" y="2150180"/>
                  <a:pt x="9004935" y="2155602"/>
                </a:cubicBezTo>
                <a:cubicBezTo>
                  <a:pt x="9003532" y="2162045"/>
                  <a:pt x="9001654" y="2166519"/>
                  <a:pt x="8999279" y="2169026"/>
                </a:cubicBezTo>
                <a:cubicBezTo>
                  <a:pt x="8996903" y="2171532"/>
                  <a:pt x="8992414" y="2173908"/>
                  <a:pt x="8985807" y="2176159"/>
                </a:cubicBezTo>
                <a:cubicBezTo>
                  <a:pt x="8983130" y="2177079"/>
                  <a:pt x="8981856" y="2178459"/>
                  <a:pt x="8981964" y="2180300"/>
                </a:cubicBezTo>
                <a:cubicBezTo>
                  <a:pt x="8982202" y="2182551"/>
                  <a:pt x="8983712" y="2183674"/>
                  <a:pt x="8986498" y="2183674"/>
                </a:cubicBezTo>
                <a:cubicBezTo>
                  <a:pt x="8988570" y="2183674"/>
                  <a:pt x="8992003" y="2183522"/>
                  <a:pt x="8996753" y="2183216"/>
                </a:cubicBezTo>
                <a:cubicBezTo>
                  <a:pt x="9014025" y="2182294"/>
                  <a:pt x="9026912" y="2181835"/>
                  <a:pt x="9035375" y="2181835"/>
                </a:cubicBezTo>
                <a:cubicBezTo>
                  <a:pt x="9048005" y="2181835"/>
                  <a:pt x="9058045" y="2182142"/>
                  <a:pt x="9065450" y="2182755"/>
                </a:cubicBezTo>
                <a:lnTo>
                  <a:pt x="9085635" y="2184442"/>
                </a:lnTo>
                <a:cubicBezTo>
                  <a:pt x="9094681" y="2185261"/>
                  <a:pt x="9102906" y="2185670"/>
                  <a:pt x="9110333" y="2185670"/>
                </a:cubicBezTo>
                <a:cubicBezTo>
                  <a:pt x="9122964" y="2185670"/>
                  <a:pt x="9133110" y="2183957"/>
                  <a:pt x="9140774" y="2180531"/>
                </a:cubicBezTo>
                <a:cubicBezTo>
                  <a:pt x="9148417" y="2177105"/>
                  <a:pt x="9154807" y="2171402"/>
                  <a:pt x="9159902" y="2163425"/>
                </a:cubicBezTo>
                <a:cubicBezTo>
                  <a:pt x="9166034" y="2154016"/>
                  <a:pt x="9169122" y="2144301"/>
                  <a:pt x="9169122" y="2134277"/>
                </a:cubicBezTo>
                <a:cubicBezTo>
                  <a:pt x="9169122" y="2132948"/>
                  <a:pt x="9168624" y="2131849"/>
                  <a:pt x="9167631" y="2130978"/>
                </a:cubicBezTo>
                <a:cubicBezTo>
                  <a:pt x="9166660" y="2130110"/>
                  <a:pt x="9165580" y="2129777"/>
                  <a:pt x="9164415" y="2129982"/>
                </a:cubicBezTo>
                <a:cubicBezTo>
                  <a:pt x="9163832" y="2130083"/>
                  <a:pt x="9163140" y="2130751"/>
                  <a:pt x="9162342" y="2131976"/>
                </a:cubicBezTo>
                <a:cubicBezTo>
                  <a:pt x="9147834" y="2157238"/>
                  <a:pt x="9117048" y="2169868"/>
                  <a:pt x="9069983" y="2169868"/>
                </a:cubicBezTo>
                <a:cubicBezTo>
                  <a:pt x="9064413" y="2169868"/>
                  <a:pt x="9060291" y="2169050"/>
                  <a:pt x="9057635" y="2167414"/>
                </a:cubicBezTo>
                <a:cubicBezTo>
                  <a:pt x="9054958" y="2165779"/>
                  <a:pt x="9052648" y="2162658"/>
                  <a:pt x="9050682" y="2158057"/>
                </a:cubicBezTo>
                <a:cubicBezTo>
                  <a:pt x="9048113" y="2151716"/>
                  <a:pt x="9046840" y="2141334"/>
                  <a:pt x="9046840" y="2126913"/>
                </a:cubicBezTo>
                <a:lnTo>
                  <a:pt x="9046840" y="2113107"/>
                </a:lnTo>
                <a:cubicBezTo>
                  <a:pt x="9046840" y="2102061"/>
                  <a:pt x="9047185" y="2093983"/>
                  <a:pt x="9047898" y="2088868"/>
                </a:cubicBezTo>
                <a:cubicBezTo>
                  <a:pt x="9048588" y="2084368"/>
                  <a:pt x="9049948" y="2081377"/>
                  <a:pt x="9051978" y="2079894"/>
                </a:cubicBezTo>
                <a:cubicBezTo>
                  <a:pt x="9054008" y="2078410"/>
                  <a:pt x="9057807" y="2077669"/>
                  <a:pt x="9063377" y="2077669"/>
                </a:cubicBezTo>
                <a:lnTo>
                  <a:pt x="9075187" y="2077669"/>
                </a:lnTo>
                <a:cubicBezTo>
                  <a:pt x="9087147" y="2077669"/>
                  <a:pt x="9095285" y="2078028"/>
                  <a:pt x="9099625" y="2078744"/>
                </a:cubicBezTo>
                <a:cubicBezTo>
                  <a:pt x="9103987" y="2079459"/>
                  <a:pt x="9107656" y="2081044"/>
                  <a:pt x="9110679" y="2083499"/>
                </a:cubicBezTo>
                <a:cubicBezTo>
                  <a:pt x="9116119" y="2088000"/>
                  <a:pt x="9119595" y="2094596"/>
                  <a:pt x="9121107" y="2103289"/>
                </a:cubicBezTo>
                <a:cubicBezTo>
                  <a:pt x="9121819" y="2107380"/>
                  <a:pt x="9123611" y="2109324"/>
                  <a:pt x="9126504" y="2109118"/>
                </a:cubicBezTo>
                <a:cubicBezTo>
                  <a:pt x="9127907" y="2109017"/>
                  <a:pt x="9128814" y="2108659"/>
                  <a:pt x="9129289" y="2108045"/>
                </a:cubicBezTo>
                <a:cubicBezTo>
                  <a:pt x="9129634" y="2107533"/>
                  <a:pt x="9129806" y="2106563"/>
                  <a:pt x="9129806" y="2105131"/>
                </a:cubicBezTo>
                <a:lnTo>
                  <a:pt x="9129634" y="2097306"/>
                </a:lnTo>
                <a:cubicBezTo>
                  <a:pt x="9129634" y="2091477"/>
                  <a:pt x="9129289" y="2084623"/>
                  <a:pt x="9128599" y="2076750"/>
                </a:cubicBezTo>
                <a:cubicBezTo>
                  <a:pt x="9127539" y="2064680"/>
                  <a:pt x="9127022" y="2057010"/>
                  <a:pt x="9127022" y="2053738"/>
                </a:cubicBezTo>
                <a:cubicBezTo>
                  <a:pt x="9127022" y="2051898"/>
                  <a:pt x="9127151" y="2049647"/>
                  <a:pt x="9127367" y="2046989"/>
                </a:cubicBezTo>
                <a:cubicBezTo>
                  <a:pt x="9127713" y="2043306"/>
                  <a:pt x="9127907" y="2041057"/>
                  <a:pt x="9127907" y="2040238"/>
                </a:cubicBezTo>
                <a:cubicBezTo>
                  <a:pt x="9127907" y="2037374"/>
                  <a:pt x="9126612" y="2035993"/>
                  <a:pt x="9124064" y="2036097"/>
                </a:cubicBezTo>
                <a:cubicBezTo>
                  <a:pt x="9121625" y="2036200"/>
                  <a:pt x="9119897" y="2037170"/>
                  <a:pt x="9118862" y="2039010"/>
                </a:cubicBezTo>
                <a:lnTo>
                  <a:pt x="9114846" y="2046528"/>
                </a:lnTo>
                <a:cubicBezTo>
                  <a:pt x="9108584" y="2057674"/>
                  <a:pt x="9099711" y="2063248"/>
                  <a:pt x="9088248" y="2063248"/>
                </a:cubicBezTo>
                <a:lnTo>
                  <a:pt x="9073459" y="2063248"/>
                </a:lnTo>
                <a:lnTo>
                  <a:pt x="9065795" y="2063403"/>
                </a:lnTo>
                <a:lnTo>
                  <a:pt x="9060593" y="2063555"/>
                </a:lnTo>
                <a:cubicBezTo>
                  <a:pt x="9054547" y="2063555"/>
                  <a:pt x="9050769" y="2062278"/>
                  <a:pt x="9049193" y="2059720"/>
                </a:cubicBezTo>
                <a:cubicBezTo>
                  <a:pt x="9047617" y="2057165"/>
                  <a:pt x="9046840" y="2051130"/>
                  <a:pt x="9046840" y="2041619"/>
                </a:cubicBezTo>
                <a:lnTo>
                  <a:pt x="9046840" y="2008329"/>
                </a:lnTo>
                <a:lnTo>
                  <a:pt x="9047013" y="2002039"/>
                </a:lnTo>
                <a:cubicBezTo>
                  <a:pt x="9047013" y="1993346"/>
                  <a:pt x="9049970" y="1988182"/>
                  <a:pt x="9055886" y="1986545"/>
                </a:cubicBezTo>
                <a:lnTo>
                  <a:pt x="9067716" y="1985317"/>
                </a:lnTo>
                <a:lnTo>
                  <a:pt x="9088939" y="1985317"/>
                </a:lnTo>
                <a:cubicBezTo>
                  <a:pt x="9107721" y="1985317"/>
                  <a:pt x="9121322" y="1987594"/>
                  <a:pt x="9129720" y="1992145"/>
                </a:cubicBezTo>
                <a:cubicBezTo>
                  <a:pt x="9138118" y="1996696"/>
                  <a:pt x="9142329" y="2004033"/>
                  <a:pt x="9142329" y="2014157"/>
                </a:cubicBezTo>
                <a:cubicBezTo>
                  <a:pt x="9142329" y="2018761"/>
                  <a:pt x="9143429" y="2021011"/>
                  <a:pt x="9145632" y="2020908"/>
                </a:cubicBezTo>
                <a:cubicBezTo>
                  <a:pt x="9150167" y="2020704"/>
                  <a:pt x="9152411" y="2016715"/>
                  <a:pt x="9152411" y="2008941"/>
                </a:cubicBezTo>
                <a:cubicBezTo>
                  <a:pt x="9152411" y="2005055"/>
                  <a:pt x="9151958" y="1998665"/>
                  <a:pt x="9151030" y="1989766"/>
                </a:cubicBezTo>
                <a:cubicBezTo>
                  <a:pt x="9150339" y="1983732"/>
                  <a:pt x="9149993" y="1979538"/>
                  <a:pt x="9149993" y="1977187"/>
                </a:cubicBezTo>
                <a:cubicBezTo>
                  <a:pt x="9149993" y="1973812"/>
                  <a:pt x="9148309" y="1972124"/>
                  <a:pt x="9144942" y="1972124"/>
                </a:cubicBezTo>
                <a:cubicBezTo>
                  <a:pt x="9144249" y="1972124"/>
                  <a:pt x="9143429" y="1972174"/>
                  <a:pt x="9142502" y="1972278"/>
                </a:cubicBezTo>
                <a:cubicBezTo>
                  <a:pt x="9133693" y="1973197"/>
                  <a:pt x="9110333" y="1973658"/>
                  <a:pt x="9072423" y="1973658"/>
                </a:cubicBezTo>
                <a:lnTo>
                  <a:pt x="9006490" y="1973045"/>
                </a:lnTo>
                <a:lnTo>
                  <a:pt x="8988937" y="1972430"/>
                </a:lnTo>
                <a:cubicBezTo>
                  <a:pt x="8985332" y="1972432"/>
                  <a:pt x="8982503" y="1972380"/>
                  <a:pt x="8980410" y="1972278"/>
                </a:cubicBezTo>
                <a:cubicBezTo>
                  <a:pt x="8977733" y="1972073"/>
                  <a:pt x="8976006" y="1971971"/>
                  <a:pt x="8975185" y="1971971"/>
                </a:cubicBezTo>
                <a:close/>
                <a:moveTo>
                  <a:pt x="9751297" y="1971816"/>
                </a:moveTo>
                <a:cubicBezTo>
                  <a:pt x="9744928" y="1971816"/>
                  <a:pt x="9735774" y="1972225"/>
                  <a:pt x="9723814" y="1973044"/>
                </a:cubicBezTo>
                <a:lnTo>
                  <a:pt x="9711119" y="1973964"/>
                </a:lnTo>
                <a:cubicBezTo>
                  <a:pt x="9701513" y="1974680"/>
                  <a:pt x="9693437" y="1975038"/>
                  <a:pt x="9686939" y="1975038"/>
                </a:cubicBezTo>
                <a:cubicBezTo>
                  <a:pt x="9677094" y="1975038"/>
                  <a:pt x="9670078" y="1974629"/>
                  <a:pt x="9665911" y="1973809"/>
                </a:cubicBezTo>
                <a:cubicBezTo>
                  <a:pt x="9661723" y="1973096"/>
                  <a:pt x="9658593" y="1972687"/>
                  <a:pt x="9656520" y="1972584"/>
                </a:cubicBezTo>
                <a:cubicBezTo>
                  <a:pt x="9653735" y="1972481"/>
                  <a:pt x="9652331" y="1973863"/>
                  <a:pt x="9652331" y="1976725"/>
                </a:cubicBezTo>
                <a:cubicBezTo>
                  <a:pt x="9652331" y="1978567"/>
                  <a:pt x="9653174" y="1979871"/>
                  <a:pt x="9654857" y="1980637"/>
                </a:cubicBezTo>
                <a:cubicBezTo>
                  <a:pt x="9656542" y="1981404"/>
                  <a:pt x="9660341" y="1982198"/>
                  <a:pt x="9666257" y="1983015"/>
                </a:cubicBezTo>
                <a:cubicBezTo>
                  <a:pt x="9676101" y="1984346"/>
                  <a:pt x="9682902" y="1987005"/>
                  <a:pt x="9686594" y="1990991"/>
                </a:cubicBezTo>
                <a:cubicBezTo>
                  <a:pt x="9690307" y="1994981"/>
                  <a:pt x="9692163" y="2001680"/>
                  <a:pt x="9692163" y="2011088"/>
                </a:cubicBezTo>
                <a:lnTo>
                  <a:pt x="9692163" y="2133356"/>
                </a:lnTo>
                <a:lnTo>
                  <a:pt x="9691991" y="2147010"/>
                </a:lnTo>
                <a:cubicBezTo>
                  <a:pt x="9691991" y="2155908"/>
                  <a:pt x="9690631" y="2162273"/>
                  <a:pt x="9687911" y="2166109"/>
                </a:cubicBezTo>
                <a:cubicBezTo>
                  <a:pt x="9685190" y="2169944"/>
                  <a:pt x="9679642" y="2173190"/>
                  <a:pt x="9671286" y="2175851"/>
                </a:cubicBezTo>
                <a:lnTo>
                  <a:pt x="9666257" y="2179379"/>
                </a:lnTo>
                <a:lnTo>
                  <a:pt x="9666603" y="2180607"/>
                </a:lnTo>
                <a:cubicBezTo>
                  <a:pt x="9667293" y="2182754"/>
                  <a:pt x="9668912" y="2183828"/>
                  <a:pt x="9671481" y="2183828"/>
                </a:cubicBezTo>
                <a:cubicBezTo>
                  <a:pt x="9674028" y="2183828"/>
                  <a:pt x="9678196" y="2183315"/>
                  <a:pt x="9684003" y="2182293"/>
                </a:cubicBezTo>
                <a:cubicBezTo>
                  <a:pt x="9690717" y="2181170"/>
                  <a:pt x="9699872" y="2180607"/>
                  <a:pt x="9711464" y="2180607"/>
                </a:cubicBezTo>
                <a:cubicBezTo>
                  <a:pt x="9720857" y="2180607"/>
                  <a:pt x="9733097" y="2181323"/>
                  <a:pt x="9748166" y="2182754"/>
                </a:cubicBezTo>
                <a:cubicBezTo>
                  <a:pt x="9754211" y="2183266"/>
                  <a:pt x="9758832" y="2183522"/>
                  <a:pt x="9762092" y="2183522"/>
                </a:cubicBezTo>
                <a:cubicBezTo>
                  <a:pt x="9769626" y="2183522"/>
                  <a:pt x="9773383" y="2182038"/>
                  <a:pt x="9773383" y="2179073"/>
                </a:cubicBezTo>
                <a:cubicBezTo>
                  <a:pt x="9773383" y="2176003"/>
                  <a:pt x="9770554" y="2174471"/>
                  <a:pt x="9764876" y="2174471"/>
                </a:cubicBezTo>
                <a:cubicBezTo>
                  <a:pt x="9756177" y="2174471"/>
                  <a:pt x="9749138" y="2172374"/>
                  <a:pt x="9743740" y="2168181"/>
                </a:cubicBezTo>
                <a:cubicBezTo>
                  <a:pt x="9738343" y="2163988"/>
                  <a:pt x="9734954" y="2157953"/>
                  <a:pt x="9733571" y="2150077"/>
                </a:cubicBezTo>
                <a:lnTo>
                  <a:pt x="9732169" y="2134736"/>
                </a:lnTo>
                <a:lnTo>
                  <a:pt x="9732169" y="2004187"/>
                </a:lnTo>
                <a:cubicBezTo>
                  <a:pt x="9732169" y="1995390"/>
                  <a:pt x="9733356" y="1989561"/>
                  <a:pt x="9735731" y="1986698"/>
                </a:cubicBezTo>
                <a:cubicBezTo>
                  <a:pt x="9738106" y="1983834"/>
                  <a:pt x="9743482" y="1981788"/>
                  <a:pt x="9751815" y="1980560"/>
                </a:cubicBezTo>
                <a:cubicBezTo>
                  <a:pt x="9754147" y="1980253"/>
                  <a:pt x="9755593" y="1979794"/>
                  <a:pt x="9756177" y="1979179"/>
                </a:cubicBezTo>
                <a:cubicBezTo>
                  <a:pt x="9756759" y="1978567"/>
                  <a:pt x="9757040" y="1977340"/>
                  <a:pt x="9757040" y="1975499"/>
                </a:cubicBezTo>
                <a:cubicBezTo>
                  <a:pt x="9757040" y="1973044"/>
                  <a:pt x="9755139" y="1971816"/>
                  <a:pt x="9751297" y="1971816"/>
                </a:cubicBezTo>
                <a:close/>
                <a:moveTo>
                  <a:pt x="8669909" y="1971816"/>
                </a:moveTo>
                <a:cubicBezTo>
                  <a:pt x="8663531" y="1971816"/>
                  <a:pt x="8654372" y="1972225"/>
                  <a:pt x="8642428" y="1973044"/>
                </a:cubicBezTo>
                <a:lnTo>
                  <a:pt x="8629732" y="1973964"/>
                </a:lnTo>
                <a:cubicBezTo>
                  <a:pt x="8620107" y="1974680"/>
                  <a:pt x="8612048" y="1975038"/>
                  <a:pt x="8605556" y="1975038"/>
                </a:cubicBezTo>
                <a:cubicBezTo>
                  <a:pt x="8595701" y="1975038"/>
                  <a:pt x="8588684" y="1974629"/>
                  <a:pt x="8584510" y="1973809"/>
                </a:cubicBezTo>
                <a:cubicBezTo>
                  <a:pt x="8580336" y="1973096"/>
                  <a:pt x="8577206" y="1972687"/>
                  <a:pt x="8575117" y="1972584"/>
                </a:cubicBezTo>
                <a:cubicBezTo>
                  <a:pt x="8572335" y="1972481"/>
                  <a:pt x="8570943" y="1973863"/>
                  <a:pt x="8570943" y="1976725"/>
                </a:cubicBezTo>
                <a:cubicBezTo>
                  <a:pt x="8570943" y="1978567"/>
                  <a:pt x="8571784" y="1979871"/>
                  <a:pt x="8573466" y="1980637"/>
                </a:cubicBezTo>
                <a:cubicBezTo>
                  <a:pt x="8575147" y="1981404"/>
                  <a:pt x="8578945" y="1982198"/>
                  <a:pt x="8584858" y="1983015"/>
                </a:cubicBezTo>
                <a:cubicBezTo>
                  <a:pt x="8594713" y="1984346"/>
                  <a:pt x="8601497" y="1987005"/>
                  <a:pt x="8605208" y="1990991"/>
                </a:cubicBezTo>
                <a:cubicBezTo>
                  <a:pt x="8608917" y="1994981"/>
                  <a:pt x="8610774" y="2001680"/>
                  <a:pt x="8610774" y="2011088"/>
                </a:cubicBezTo>
                <a:lnTo>
                  <a:pt x="8610774" y="2133356"/>
                </a:lnTo>
                <a:lnTo>
                  <a:pt x="8610598" y="2147010"/>
                </a:lnTo>
                <a:cubicBezTo>
                  <a:pt x="8610598" y="2155908"/>
                  <a:pt x="8609237" y="2162273"/>
                  <a:pt x="8606512" y="2166109"/>
                </a:cubicBezTo>
                <a:cubicBezTo>
                  <a:pt x="8603788" y="2169944"/>
                  <a:pt x="8598250" y="2173190"/>
                  <a:pt x="8589901" y="2175851"/>
                </a:cubicBezTo>
                <a:lnTo>
                  <a:pt x="8584858" y="2179379"/>
                </a:lnTo>
                <a:lnTo>
                  <a:pt x="8585206" y="2180607"/>
                </a:lnTo>
                <a:cubicBezTo>
                  <a:pt x="8585900" y="2182754"/>
                  <a:pt x="8587524" y="2183828"/>
                  <a:pt x="8590077" y="2183828"/>
                </a:cubicBezTo>
                <a:cubicBezTo>
                  <a:pt x="8592627" y="2183828"/>
                  <a:pt x="8596801" y="2183315"/>
                  <a:pt x="8602598" y="2182293"/>
                </a:cubicBezTo>
                <a:cubicBezTo>
                  <a:pt x="8609323" y="2181170"/>
                  <a:pt x="8618484" y="2180607"/>
                  <a:pt x="8630079" y="2180607"/>
                </a:cubicBezTo>
                <a:cubicBezTo>
                  <a:pt x="8639471" y="2180607"/>
                  <a:pt x="8651705" y="2181323"/>
                  <a:pt x="8666779" y="2182754"/>
                </a:cubicBezTo>
                <a:cubicBezTo>
                  <a:pt x="8672807" y="2183266"/>
                  <a:pt x="8677447" y="2183522"/>
                  <a:pt x="8680693" y="2183522"/>
                </a:cubicBezTo>
                <a:cubicBezTo>
                  <a:pt x="8688230" y="2183522"/>
                  <a:pt x="8691997" y="2182038"/>
                  <a:pt x="8691997" y="2179073"/>
                </a:cubicBezTo>
                <a:cubicBezTo>
                  <a:pt x="8691997" y="2176003"/>
                  <a:pt x="8689156" y="2174471"/>
                  <a:pt x="8683476" y="2174471"/>
                </a:cubicBezTo>
                <a:cubicBezTo>
                  <a:pt x="8674778" y="2174471"/>
                  <a:pt x="8667736" y="2172374"/>
                  <a:pt x="8662342" y="2168181"/>
                </a:cubicBezTo>
                <a:cubicBezTo>
                  <a:pt x="8656951" y="2163988"/>
                  <a:pt x="8653560" y="2157953"/>
                  <a:pt x="8652168" y="2150077"/>
                </a:cubicBezTo>
                <a:lnTo>
                  <a:pt x="8650776" y="2134736"/>
                </a:lnTo>
                <a:lnTo>
                  <a:pt x="8650776" y="2004187"/>
                </a:lnTo>
                <a:cubicBezTo>
                  <a:pt x="8650776" y="1995390"/>
                  <a:pt x="8651964" y="1989561"/>
                  <a:pt x="8654340" y="1986698"/>
                </a:cubicBezTo>
                <a:cubicBezTo>
                  <a:pt x="8656718" y="1983834"/>
                  <a:pt x="8662081" y="1981788"/>
                  <a:pt x="8670430" y="1980560"/>
                </a:cubicBezTo>
                <a:cubicBezTo>
                  <a:pt x="8672750" y="1980253"/>
                  <a:pt x="8674198" y="1979794"/>
                  <a:pt x="8674778" y="1979179"/>
                </a:cubicBezTo>
                <a:cubicBezTo>
                  <a:pt x="8675358" y="1978567"/>
                  <a:pt x="8675648" y="1977340"/>
                  <a:pt x="8675648" y="1975499"/>
                </a:cubicBezTo>
                <a:cubicBezTo>
                  <a:pt x="8675648" y="1973044"/>
                  <a:pt x="8673734" y="1971816"/>
                  <a:pt x="8669909" y="1971816"/>
                </a:cubicBezTo>
                <a:close/>
                <a:moveTo>
                  <a:pt x="10180752" y="1971204"/>
                </a:moveTo>
                <a:cubicBezTo>
                  <a:pt x="10177750" y="1971204"/>
                  <a:pt x="10176240" y="1972791"/>
                  <a:pt x="10176240" y="1975959"/>
                </a:cubicBezTo>
                <a:cubicBezTo>
                  <a:pt x="10176240" y="1978006"/>
                  <a:pt x="10178096" y="1979233"/>
                  <a:pt x="10181811" y="1979641"/>
                </a:cubicBezTo>
                <a:cubicBezTo>
                  <a:pt x="10189107" y="1980255"/>
                  <a:pt x="10195606" y="1982454"/>
                  <a:pt x="10201284" y="1986238"/>
                </a:cubicBezTo>
                <a:cubicBezTo>
                  <a:pt x="10206962" y="1990022"/>
                  <a:pt x="10209811" y="1994063"/>
                  <a:pt x="10209811" y="1998357"/>
                </a:cubicBezTo>
                <a:cubicBezTo>
                  <a:pt x="10209811" y="2003472"/>
                  <a:pt x="10203421" y="2016153"/>
                  <a:pt x="10190683" y="2036403"/>
                </a:cubicBezTo>
                <a:cubicBezTo>
                  <a:pt x="10184423" y="2046221"/>
                  <a:pt x="10180536" y="2052459"/>
                  <a:pt x="10179025" y="2055118"/>
                </a:cubicBezTo>
                <a:cubicBezTo>
                  <a:pt x="10173001" y="2065551"/>
                  <a:pt x="10168123" y="2070767"/>
                  <a:pt x="10164408" y="2070767"/>
                </a:cubicBezTo>
                <a:cubicBezTo>
                  <a:pt x="10160696" y="2070767"/>
                  <a:pt x="10156874" y="2067187"/>
                  <a:pt x="10152923" y="2060027"/>
                </a:cubicBezTo>
                <a:cubicBezTo>
                  <a:pt x="10151649" y="2057573"/>
                  <a:pt x="10148238" y="2051641"/>
                  <a:pt x="10142668" y="2042232"/>
                </a:cubicBezTo>
                <a:lnTo>
                  <a:pt x="10129110" y="2018915"/>
                </a:lnTo>
                <a:cubicBezTo>
                  <a:pt x="10120647" y="2004391"/>
                  <a:pt x="10116415" y="1994982"/>
                  <a:pt x="10116415" y="1990686"/>
                </a:cubicBezTo>
                <a:cubicBezTo>
                  <a:pt x="10116415" y="1985370"/>
                  <a:pt x="10120863" y="1981942"/>
                  <a:pt x="10129801" y="1980410"/>
                </a:cubicBezTo>
                <a:cubicBezTo>
                  <a:pt x="10133753" y="1979693"/>
                  <a:pt x="10135716" y="1978261"/>
                  <a:pt x="10135716" y="1976113"/>
                </a:cubicBezTo>
                <a:cubicBezTo>
                  <a:pt x="10135716" y="1973556"/>
                  <a:pt x="10133278" y="1972278"/>
                  <a:pt x="10128399" y="1972278"/>
                </a:cubicBezTo>
                <a:cubicBezTo>
                  <a:pt x="10125980" y="1972278"/>
                  <a:pt x="10121165" y="1972585"/>
                  <a:pt x="10113976" y="1973197"/>
                </a:cubicBezTo>
                <a:cubicBezTo>
                  <a:pt x="10104240" y="1974119"/>
                  <a:pt x="10094675" y="1974578"/>
                  <a:pt x="10085284" y="1974578"/>
                </a:cubicBezTo>
                <a:cubicBezTo>
                  <a:pt x="10075073" y="1974578"/>
                  <a:pt x="10063717" y="1973965"/>
                  <a:pt x="10051172" y="1972739"/>
                </a:cubicBezTo>
                <a:cubicBezTo>
                  <a:pt x="10045042" y="1972124"/>
                  <a:pt x="10040507" y="1971817"/>
                  <a:pt x="10037615" y="1971817"/>
                </a:cubicBezTo>
                <a:cubicBezTo>
                  <a:pt x="10034376" y="1971817"/>
                  <a:pt x="10032757" y="1973403"/>
                  <a:pt x="10032757" y="1976574"/>
                </a:cubicBezTo>
                <a:cubicBezTo>
                  <a:pt x="10032757" y="1979130"/>
                  <a:pt x="10034895" y="1980562"/>
                  <a:pt x="10039191" y="1980868"/>
                </a:cubicBezTo>
                <a:cubicBezTo>
                  <a:pt x="10053332" y="1982096"/>
                  <a:pt x="10065680" y="1991505"/>
                  <a:pt x="10076237" y="2009096"/>
                </a:cubicBezTo>
                <a:lnTo>
                  <a:pt x="10102663" y="2052972"/>
                </a:lnTo>
                <a:cubicBezTo>
                  <a:pt x="10109961" y="2065245"/>
                  <a:pt x="10116631" y="2075779"/>
                  <a:pt x="10122677" y="2084573"/>
                </a:cubicBezTo>
                <a:cubicBezTo>
                  <a:pt x="10127772" y="2091936"/>
                  <a:pt x="10130319" y="2099045"/>
                  <a:pt x="10130319" y="2105896"/>
                </a:cubicBezTo>
                <a:lnTo>
                  <a:pt x="10130319" y="2135198"/>
                </a:lnTo>
                <a:cubicBezTo>
                  <a:pt x="10130319" y="2148904"/>
                  <a:pt x="10128031" y="2158516"/>
                  <a:pt x="10123454" y="2164038"/>
                </a:cubicBezTo>
                <a:cubicBezTo>
                  <a:pt x="10118877" y="2169563"/>
                  <a:pt x="10110090" y="2173244"/>
                  <a:pt x="10097094" y="2175084"/>
                </a:cubicBezTo>
                <a:cubicBezTo>
                  <a:pt x="10093855" y="2175495"/>
                  <a:pt x="10092236" y="2176620"/>
                  <a:pt x="10092236" y="2178459"/>
                </a:cubicBezTo>
                <a:cubicBezTo>
                  <a:pt x="10092236" y="2181835"/>
                  <a:pt x="10093575" y="2183522"/>
                  <a:pt x="10096230" y="2183522"/>
                </a:cubicBezTo>
                <a:cubicBezTo>
                  <a:pt x="10098433" y="2183522"/>
                  <a:pt x="10101907" y="2183165"/>
                  <a:pt x="10106657" y="2182449"/>
                </a:cubicBezTo>
                <a:cubicBezTo>
                  <a:pt x="10113847" y="2181323"/>
                  <a:pt x="10128290" y="2180761"/>
                  <a:pt x="10149965" y="2180761"/>
                </a:cubicBezTo>
                <a:cubicBezTo>
                  <a:pt x="10159011" y="2180761"/>
                  <a:pt x="10165812" y="2180965"/>
                  <a:pt x="10170324" y="2181374"/>
                </a:cubicBezTo>
                <a:lnTo>
                  <a:pt x="10195023" y="2183216"/>
                </a:lnTo>
                <a:cubicBezTo>
                  <a:pt x="10198261" y="2183522"/>
                  <a:pt x="10201284" y="2183675"/>
                  <a:pt x="10204068" y="2183675"/>
                </a:cubicBezTo>
                <a:cubicBezTo>
                  <a:pt x="10209293" y="2183675"/>
                  <a:pt x="10211884" y="2182194"/>
                  <a:pt x="10211884" y="2179226"/>
                </a:cubicBezTo>
                <a:cubicBezTo>
                  <a:pt x="10211884" y="2176568"/>
                  <a:pt x="10210027" y="2175137"/>
                  <a:pt x="10206335" y="2174930"/>
                </a:cubicBezTo>
                <a:cubicBezTo>
                  <a:pt x="10185113" y="2173908"/>
                  <a:pt x="10173520" y="2167619"/>
                  <a:pt x="10171533" y="2156061"/>
                </a:cubicBezTo>
                <a:lnTo>
                  <a:pt x="10170669" y="2145630"/>
                </a:lnTo>
                <a:lnTo>
                  <a:pt x="10170669" y="2100374"/>
                </a:lnTo>
                <a:cubicBezTo>
                  <a:pt x="10170669" y="2095365"/>
                  <a:pt x="10170929" y="2091886"/>
                  <a:pt x="10171447" y="2089943"/>
                </a:cubicBezTo>
                <a:cubicBezTo>
                  <a:pt x="10171986" y="2088000"/>
                  <a:pt x="10173456" y="2085444"/>
                  <a:pt x="10175894" y="2082273"/>
                </a:cubicBezTo>
                <a:cubicBezTo>
                  <a:pt x="10188178" y="2065193"/>
                  <a:pt x="10201694" y="2044124"/>
                  <a:pt x="10216417" y="2019068"/>
                </a:cubicBezTo>
                <a:cubicBezTo>
                  <a:pt x="10224644" y="2005056"/>
                  <a:pt x="10231465" y="1995546"/>
                  <a:pt x="10236862" y="1990534"/>
                </a:cubicBezTo>
                <a:cubicBezTo>
                  <a:pt x="10242239" y="1985522"/>
                  <a:pt x="10249299" y="1982096"/>
                  <a:pt x="10257976" y="1980255"/>
                </a:cubicBezTo>
                <a:cubicBezTo>
                  <a:pt x="10262166" y="1979439"/>
                  <a:pt x="10264237" y="1977955"/>
                  <a:pt x="10264237" y="1975806"/>
                </a:cubicBezTo>
                <a:cubicBezTo>
                  <a:pt x="10264237" y="1973456"/>
                  <a:pt x="10262684" y="1972278"/>
                  <a:pt x="10259554" y="1972278"/>
                </a:cubicBezTo>
                <a:cubicBezTo>
                  <a:pt x="10254091" y="1972278"/>
                  <a:pt x="10249514" y="1972381"/>
                  <a:pt x="10245800" y="1972585"/>
                </a:cubicBezTo>
                <a:lnTo>
                  <a:pt x="10231207" y="1973352"/>
                </a:lnTo>
                <a:cubicBezTo>
                  <a:pt x="10226564" y="1973659"/>
                  <a:pt x="10222333" y="1973813"/>
                  <a:pt x="10218512" y="1973811"/>
                </a:cubicBezTo>
                <a:cubicBezTo>
                  <a:pt x="10211431" y="1973813"/>
                  <a:pt x="10205623" y="1973556"/>
                  <a:pt x="10201110" y="1973045"/>
                </a:cubicBezTo>
                <a:lnTo>
                  <a:pt x="10189625" y="1971665"/>
                </a:lnTo>
                <a:cubicBezTo>
                  <a:pt x="10186970" y="1971359"/>
                  <a:pt x="10184012" y="1971204"/>
                  <a:pt x="10180752" y="1971204"/>
                </a:cubicBezTo>
                <a:close/>
                <a:moveTo>
                  <a:pt x="9312777" y="1971192"/>
                </a:moveTo>
                <a:cubicBezTo>
                  <a:pt x="9305350" y="1971192"/>
                  <a:pt x="9291814" y="1971885"/>
                  <a:pt x="9272210" y="1973214"/>
                </a:cubicBezTo>
                <a:cubicBezTo>
                  <a:pt x="9255521" y="1974339"/>
                  <a:pt x="9241359" y="1974881"/>
                  <a:pt x="9229658" y="1974881"/>
                </a:cubicBezTo>
                <a:cubicBezTo>
                  <a:pt x="9218971" y="1974881"/>
                  <a:pt x="9209169" y="1974448"/>
                  <a:pt x="9200231" y="1973631"/>
                </a:cubicBezTo>
                <a:cubicBezTo>
                  <a:pt x="9197339" y="1973325"/>
                  <a:pt x="9195223" y="1973214"/>
                  <a:pt x="9193949" y="1973214"/>
                </a:cubicBezTo>
                <a:cubicBezTo>
                  <a:pt x="9190711" y="1973214"/>
                  <a:pt x="9189091" y="1974634"/>
                  <a:pt x="9189091" y="1977499"/>
                </a:cubicBezTo>
                <a:cubicBezTo>
                  <a:pt x="9189091" y="1980362"/>
                  <a:pt x="9191487" y="1982122"/>
                  <a:pt x="9196259" y="1982736"/>
                </a:cubicBezTo>
                <a:cubicBezTo>
                  <a:pt x="9209126" y="1984167"/>
                  <a:pt x="9218366" y="1988262"/>
                  <a:pt x="9224044" y="1995113"/>
                </a:cubicBezTo>
                <a:cubicBezTo>
                  <a:pt x="9227521" y="1999305"/>
                  <a:pt x="9229312" y="2007536"/>
                  <a:pt x="9229312" y="2019809"/>
                </a:cubicBezTo>
                <a:lnTo>
                  <a:pt x="9229312" y="2130909"/>
                </a:lnTo>
                <a:lnTo>
                  <a:pt x="9229118" y="2136861"/>
                </a:lnTo>
                <a:lnTo>
                  <a:pt x="9229118" y="2151440"/>
                </a:lnTo>
                <a:cubicBezTo>
                  <a:pt x="9229097" y="2158904"/>
                  <a:pt x="9227607" y="2164469"/>
                  <a:pt x="9224584" y="2168101"/>
                </a:cubicBezTo>
                <a:cubicBezTo>
                  <a:pt x="9221561" y="2171731"/>
                  <a:pt x="9216142" y="2174641"/>
                  <a:pt x="9208262" y="2176788"/>
                </a:cubicBezTo>
                <a:cubicBezTo>
                  <a:pt x="9205931" y="2177404"/>
                  <a:pt x="9204743" y="2178824"/>
                  <a:pt x="9204743" y="2181073"/>
                </a:cubicBezTo>
                <a:cubicBezTo>
                  <a:pt x="9204743" y="2183834"/>
                  <a:pt x="9206859" y="2185180"/>
                  <a:pt x="9211026" y="2185180"/>
                </a:cubicBezTo>
                <a:cubicBezTo>
                  <a:pt x="9212300" y="2185180"/>
                  <a:pt x="9214589" y="2185070"/>
                  <a:pt x="9217848" y="2184763"/>
                </a:cubicBezTo>
                <a:lnTo>
                  <a:pt x="9229441" y="2183811"/>
                </a:lnTo>
                <a:lnTo>
                  <a:pt x="9244080" y="2182621"/>
                </a:lnTo>
                <a:cubicBezTo>
                  <a:pt x="9250124" y="2182213"/>
                  <a:pt x="9257034" y="2181966"/>
                  <a:pt x="9264806" y="2181966"/>
                </a:cubicBezTo>
                <a:cubicBezTo>
                  <a:pt x="9274067" y="2181966"/>
                  <a:pt x="9283696" y="2182323"/>
                  <a:pt x="9293670" y="2183039"/>
                </a:cubicBezTo>
                <a:cubicBezTo>
                  <a:pt x="9297147" y="2183346"/>
                  <a:pt x="9299478" y="2183514"/>
                  <a:pt x="9300752" y="2183514"/>
                </a:cubicBezTo>
                <a:cubicBezTo>
                  <a:pt x="9304702" y="2183514"/>
                  <a:pt x="9306688" y="2182092"/>
                  <a:pt x="9306688" y="2179230"/>
                </a:cubicBezTo>
                <a:cubicBezTo>
                  <a:pt x="9306688" y="2176366"/>
                  <a:pt x="9304270" y="2174700"/>
                  <a:pt x="9299413" y="2174290"/>
                </a:cubicBezTo>
                <a:cubicBezTo>
                  <a:pt x="9287474" y="2173267"/>
                  <a:pt x="9279443" y="2169351"/>
                  <a:pt x="9275385" y="2162447"/>
                </a:cubicBezTo>
                <a:cubicBezTo>
                  <a:pt x="9271325" y="2155545"/>
                  <a:pt x="9269317" y="2142368"/>
                  <a:pt x="9269317" y="2122935"/>
                </a:cubicBezTo>
                <a:lnTo>
                  <a:pt x="9269317" y="2091812"/>
                </a:lnTo>
                <a:cubicBezTo>
                  <a:pt x="9269317" y="2087722"/>
                  <a:pt x="9270139" y="2085252"/>
                  <a:pt x="9271887" y="2084433"/>
                </a:cubicBezTo>
                <a:lnTo>
                  <a:pt x="9279702" y="2083184"/>
                </a:lnTo>
                <a:lnTo>
                  <a:pt x="9290497" y="2083184"/>
                </a:lnTo>
                <a:cubicBezTo>
                  <a:pt x="9299673" y="2083184"/>
                  <a:pt x="9306279" y="2084690"/>
                  <a:pt x="9310338" y="2087707"/>
                </a:cubicBezTo>
                <a:cubicBezTo>
                  <a:pt x="9314396" y="2090722"/>
                  <a:pt x="9319535" y="2097896"/>
                  <a:pt x="9325795" y="2109249"/>
                </a:cubicBezTo>
                <a:cubicBezTo>
                  <a:pt x="9341900" y="2137986"/>
                  <a:pt x="9355027" y="2157533"/>
                  <a:pt x="9365131" y="2167863"/>
                </a:cubicBezTo>
                <a:cubicBezTo>
                  <a:pt x="9375214" y="2178193"/>
                  <a:pt x="9386246" y="2183394"/>
                  <a:pt x="9398184" y="2183394"/>
                </a:cubicBezTo>
                <a:cubicBezTo>
                  <a:pt x="9405481" y="2183394"/>
                  <a:pt x="9413836" y="2181465"/>
                  <a:pt x="9423272" y="2177682"/>
                </a:cubicBezTo>
                <a:cubicBezTo>
                  <a:pt x="9432727" y="2173898"/>
                  <a:pt x="9437520" y="2170532"/>
                  <a:pt x="9437520" y="2167567"/>
                </a:cubicBezTo>
                <a:cubicBezTo>
                  <a:pt x="9437520" y="2165212"/>
                  <a:pt x="9436420" y="2164055"/>
                  <a:pt x="9434346" y="2164055"/>
                </a:cubicBezTo>
                <a:cubicBezTo>
                  <a:pt x="9433181" y="2164055"/>
                  <a:pt x="9431885" y="2164164"/>
                  <a:pt x="9430504" y="2164472"/>
                </a:cubicBezTo>
                <a:cubicBezTo>
                  <a:pt x="9428172" y="2164880"/>
                  <a:pt x="9425732" y="2165125"/>
                  <a:pt x="9423077" y="2165125"/>
                </a:cubicBezTo>
                <a:cubicBezTo>
                  <a:pt x="9416578" y="2165125"/>
                  <a:pt x="9410879" y="2163274"/>
                  <a:pt x="9406064" y="2159591"/>
                </a:cubicBezTo>
                <a:cubicBezTo>
                  <a:pt x="9401251" y="2155911"/>
                  <a:pt x="9395832" y="2149287"/>
                  <a:pt x="9389678" y="2139776"/>
                </a:cubicBezTo>
                <a:lnTo>
                  <a:pt x="9371738" y="2111747"/>
                </a:lnTo>
                <a:lnTo>
                  <a:pt x="9356280" y="2087469"/>
                </a:lnTo>
                <a:cubicBezTo>
                  <a:pt x="9354185" y="2084095"/>
                  <a:pt x="9352609" y="2081701"/>
                  <a:pt x="9351551" y="2080269"/>
                </a:cubicBezTo>
                <a:cubicBezTo>
                  <a:pt x="9350516" y="2078837"/>
                  <a:pt x="9349910" y="2077600"/>
                  <a:pt x="9349802" y="2076577"/>
                </a:cubicBezTo>
                <a:cubicBezTo>
                  <a:pt x="9349694" y="2075352"/>
                  <a:pt x="9350795" y="2074361"/>
                  <a:pt x="9353107" y="2073545"/>
                </a:cubicBezTo>
                <a:cubicBezTo>
                  <a:pt x="9364354" y="2069248"/>
                  <a:pt x="9373183" y="2062964"/>
                  <a:pt x="9379618" y="2054679"/>
                </a:cubicBezTo>
                <a:cubicBezTo>
                  <a:pt x="9386051" y="2046396"/>
                  <a:pt x="9389268" y="2037192"/>
                  <a:pt x="9389268" y="2027068"/>
                </a:cubicBezTo>
                <a:cubicBezTo>
                  <a:pt x="9389268" y="2011012"/>
                  <a:pt x="9382035" y="1997665"/>
                  <a:pt x="9367549" y="1987078"/>
                </a:cubicBezTo>
                <a:cubicBezTo>
                  <a:pt x="9353063" y="1976495"/>
                  <a:pt x="9334798" y="1971192"/>
                  <a:pt x="9312777" y="1971192"/>
                </a:cubicBezTo>
                <a:close/>
                <a:moveTo>
                  <a:pt x="8536436" y="1971049"/>
                </a:moveTo>
                <a:cubicBezTo>
                  <a:pt x="8535391" y="1971051"/>
                  <a:pt x="8533711" y="1971152"/>
                  <a:pt x="8531393" y="1971357"/>
                </a:cubicBezTo>
                <a:cubicBezTo>
                  <a:pt x="8513998" y="1973301"/>
                  <a:pt x="8501301" y="1974271"/>
                  <a:pt x="8493300" y="1974271"/>
                </a:cubicBezTo>
                <a:cubicBezTo>
                  <a:pt x="8489358" y="1974271"/>
                  <a:pt x="8484373" y="1973964"/>
                  <a:pt x="8478343" y="1973351"/>
                </a:cubicBezTo>
                <a:cubicBezTo>
                  <a:pt x="8469065" y="1972329"/>
                  <a:pt x="8462341" y="1971817"/>
                  <a:pt x="8458168" y="1971817"/>
                </a:cubicBezTo>
                <a:cubicBezTo>
                  <a:pt x="8454804" y="1971817"/>
                  <a:pt x="8453124" y="1973148"/>
                  <a:pt x="8453124" y="1975806"/>
                </a:cubicBezTo>
                <a:cubicBezTo>
                  <a:pt x="8453124" y="1977954"/>
                  <a:pt x="8455038" y="1979129"/>
                  <a:pt x="8458863" y="1979334"/>
                </a:cubicBezTo>
                <a:cubicBezTo>
                  <a:pt x="8474982" y="1980357"/>
                  <a:pt x="8485793" y="1985113"/>
                  <a:pt x="8491301" y="1993601"/>
                </a:cubicBezTo>
                <a:cubicBezTo>
                  <a:pt x="8496809" y="2002090"/>
                  <a:pt x="8499564" y="2018350"/>
                  <a:pt x="8499564" y="2042385"/>
                </a:cubicBezTo>
                <a:cubicBezTo>
                  <a:pt x="8499564" y="2062839"/>
                  <a:pt x="8499041" y="2084368"/>
                  <a:pt x="8497998" y="2106970"/>
                </a:cubicBezTo>
                <a:cubicBezTo>
                  <a:pt x="8497765" y="2113210"/>
                  <a:pt x="8496432" y="2116330"/>
                  <a:pt x="8493998" y="2116330"/>
                </a:cubicBezTo>
                <a:cubicBezTo>
                  <a:pt x="8491329" y="2116330"/>
                  <a:pt x="8486055" y="2112443"/>
                  <a:pt x="8478170" y="2104670"/>
                </a:cubicBezTo>
                <a:lnTo>
                  <a:pt x="8472258" y="2098841"/>
                </a:lnTo>
                <a:lnTo>
                  <a:pt x="8380075" y="2007715"/>
                </a:lnTo>
                <a:cubicBezTo>
                  <a:pt x="8379147" y="2006692"/>
                  <a:pt x="8376305" y="2003726"/>
                  <a:pt x="8371553" y="1998817"/>
                </a:cubicBezTo>
                <a:lnTo>
                  <a:pt x="8359550" y="1986392"/>
                </a:lnTo>
                <a:cubicBezTo>
                  <a:pt x="8352826" y="1979334"/>
                  <a:pt x="8348419" y="1975114"/>
                  <a:pt x="8346333" y="1973734"/>
                </a:cubicBezTo>
                <a:cubicBezTo>
                  <a:pt x="8344246" y="1972353"/>
                  <a:pt x="8341404" y="1971664"/>
                  <a:pt x="8337810" y="1971664"/>
                </a:cubicBezTo>
                <a:cubicBezTo>
                  <a:pt x="8335258" y="1971664"/>
                  <a:pt x="8332070" y="1971817"/>
                  <a:pt x="8328244" y="1972123"/>
                </a:cubicBezTo>
                <a:cubicBezTo>
                  <a:pt x="8317924" y="1973044"/>
                  <a:pt x="8308241" y="1973504"/>
                  <a:pt x="8299198" y="1973504"/>
                </a:cubicBezTo>
                <a:lnTo>
                  <a:pt x="8291894" y="1973658"/>
                </a:lnTo>
                <a:lnTo>
                  <a:pt x="8279893" y="1973197"/>
                </a:lnTo>
                <a:cubicBezTo>
                  <a:pt x="8275951" y="1973197"/>
                  <a:pt x="8273978" y="1974629"/>
                  <a:pt x="8273978" y="1977494"/>
                </a:cubicBezTo>
                <a:cubicBezTo>
                  <a:pt x="8273978" y="1979845"/>
                  <a:pt x="8275775" y="1981124"/>
                  <a:pt x="8279370" y="1981329"/>
                </a:cubicBezTo>
                <a:cubicBezTo>
                  <a:pt x="8305691" y="1982963"/>
                  <a:pt x="8318852" y="1999533"/>
                  <a:pt x="8318852" y="2031032"/>
                </a:cubicBezTo>
                <a:lnTo>
                  <a:pt x="8318852" y="2097613"/>
                </a:lnTo>
                <a:lnTo>
                  <a:pt x="8317635" y="2134125"/>
                </a:lnTo>
                <a:cubicBezTo>
                  <a:pt x="8317635" y="2146704"/>
                  <a:pt x="8315692" y="2156343"/>
                  <a:pt x="8311808" y="2163042"/>
                </a:cubicBezTo>
                <a:cubicBezTo>
                  <a:pt x="8307924" y="2169742"/>
                  <a:pt x="8301749" y="2174165"/>
                  <a:pt x="8293284" y="2176311"/>
                </a:cubicBezTo>
                <a:cubicBezTo>
                  <a:pt x="8289922" y="2177129"/>
                  <a:pt x="8288242" y="2178562"/>
                  <a:pt x="8288242" y="2180607"/>
                </a:cubicBezTo>
                <a:cubicBezTo>
                  <a:pt x="8288242" y="2183061"/>
                  <a:pt x="8289806" y="2184289"/>
                  <a:pt x="8292936" y="2184289"/>
                </a:cubicBezTo>
                <a:cubicBezTo>
                  <a:pt x="8294791" y="2184289"/>
                  <a:pt x="8297748" y="2183983"/>
                  <a:pt x="8301807" y="2183368"/>
                </a:cubicBezTo>
                <a:cubicBezTo>
                  <a:pt x="8310968" y="2181835"/>
                  <a:pt x="8321402" y="2181068"/>
                  <a:pt x="8333114" y="2181068"/>
                </a:cubicBezTo>
                <a:cubicBezTo>
                  <a:pt x="8344941" y="2181068"/>
                  <a:pt x="8355725" y="2181783"/>
                  <a:pt x="8365465" y="2183216"/>
                </a:cubicBezTo>
                <a:cubicBezTo>
                  <a:pt x="8368597" y="2183625"/>
                  <a:pt x="8370857" y="2183829"/>
                  <a:pt x="8372247" y="2183829"/>
                </a:cubicBezTo>
                <a:cubicBezTo>
                  <a:pt x="8375842" y="2183829"/>
                  <a:pt x="8377640" y="2182294"/>
                  <a:pt x="8377640" y="2179226"/>
                </a:cubicBezTo>
                <a:cubicBezTo>
                  <a:pt x="8377640" y="2176977"/>
                  <a:pt x="8375900" y="2175697"/>
                  <a:pt x="8372423" y="2175391"/>
                </a:cubicBezTo>
                <a:cubicBezTo>
                  <a:pt x="8353637" y="2173857"/>
                  <a:pt x="8342333" y="2167362"/>
                  <a:pt x="8338506" y="2155909"/>
                </a:cubicBezTo>
                <a:cubicBezTo>
                  <a:pt x="8334911" y="2145169"/>
                  <a:pt x="8333114" y="2123897"/>
                  <a:pt x="8333114" y="2092090"/>
                </a:cubicBezTo>
                <a:lnTo>
                  <a:pt x="8333114" y="2032568"/>
                </a:lnTo>
                <a:lnTo>
                  <a:pt x="8333287" y="2028117"/>
                </a:lnTo>
                <a:cubicBezTo>
                  <a:pt x="8333287" y="2023517"/>
                  <a:pt x="8334680" y="2021215"/>
                  <a:pt x="8337462" y="2021215"/>
                </a:cubicBezTo>
                <a:cubicBezTo>
                  <a:pt x="8338506" y="2021215"/>
                  <a:pt x="8340418" y="2022544"/>
                  <a:pt x="8343201" y="2025204"/>
                </a:cubicBezTo>
                <a:lnTo>
                  <a:pt x="8501651" y="2180301"/>
                </a:lnTo>
                <a:cubicBezTo>
                  <a:pt x="8503853" y="2182449"/>
                  <a:pt x="8505997" y="2183573"/>
                  <a:pt x="8508084" y="2183674"/>
                </a:cubicBezTo>
                <a:cubicBezTo>
                  <a:pt x="8510403" y="2183778"/>
                  <a:pt x="8511563" y="2182397"/>
                  <a:pt x="8511565" y="2179533"/>
                </a:cubicBezTo>
                <a:lnTo>
                  <a:pt x="8510868" y="2160358"/>
                </a:lnTo>
                <a:lnTo>
                  <a:pt x="8510696" y="2148698"/>
                </a:lnTo>
                <a:lnTo>
                  <a:pt x="8510868" y="2131669"/>
                </a:lnTo>
                <a:lnTo>
                  <a:pt x="8511565" y="2118477"/>
                </a:lnTo>
                <a:lnTo>
                  <a:pt x="8513998" y="2022595"/>
                </a:lnTo>
                <a:lnTo>
                  <a:pt x="8513998" y="2015079"/>
                </a:lnTo>
                <a:cubicBezTo>
                  <a:pt x="8513998" y="1994114"/>
                  <a:pt x="8521477" y="1982402"/>
                  <a:pt x="8536436" y="1979948"/>
                </a:cubicBezTo>
                <a:cubicBezTo>
                  <a:pt x="8540145" y="1979438"/>
                  <a:pt x="8542002" y="1977903"/>
                  <a:pt x="8542002" y="1975345"/>
                </a:cubicBezTo>
                <a:cubicBezTo>
                  <a:pt x="8542002" y="1972481"/>
                  <a:pt x="8540145" y="1971051"/>
                  <a:pt x="8536436" y="1971049"/>
                </a:cubicBezTo>
                <a:close/>
                <a:moveTo>
                  <a:pt x="8228925" y="1971049"/>
                </a:moveTo>
                <a:cubicBezTo>
                  <a:pt x="8227185" y="1971051"/>
                  <a:pt x="8225273" y="1971152"/>
                  <a:pt x="8223184" y="1971357"/>
                </a:cubicBezTo>
                <a:cubicBezTo>
                  <a:pt x="8218778" y="1971868"/>
                  <a:pt x="8213677" y="1972329"/>
                  <a:pt x="8207879" y="1972739"/>
                </a:cubicBezTo>
                <a:lnTo>
                  <a:pt x="8190835" y="1973351"/>
                </a:lnTo>
                <a:lnTo>
                  <a:pt x="8172398" y="1972585"/>
                </a:lnTo>
                <a:cubicBezTo>
                  <a:pt x="8165209" y="1972278"/>
                  <a:pt x="8160629" y="1971971"/>
                  <a:pt x="8158659" y="1971664"/>
                </a:cubicBezTo>
                <a:cubicBezTo>
                  <a:pt x="8156802" y="1971255"/>
                  <a:pt x="8155470" y="1971101"/>
                  <a:pt x="8154658" y="1971204"/>
                </a:cubicBezTo>
                <a:cubicBezTo>
                  <a:pt x="8152453" y="1971306"/>
                  <a:pt x="8151352" y="1972532"/>
                  <a:pt x="8151352" y="1974885"/>
                </a:cubicBezTo>
                <a:cubicBezTo>
                  <a:pt x="8151352" y="1977851"/>
                  <a:pt x="8153612" y="1979334"/>
                  <a:pt x="8158136" y="1979334"/>
                </a:cubicBezTo>
                <a:cubicBezTo>
                  <a:pt x="8168456" y="1979334"/>
                  <a:pt x="8176630" y="1981968"/>
                  <a:pt x="8182658" y="1987236"/>
                </a:cubicBezTo>
                <a:cubicBezTo>
                  <a:pt x="8188689" y="1992503"/>
                  <a:pt x="8192051" y="1999890"/>
                  <a:pt x="8192748" y="2009403"/>
                </a:cubicBezTo>
                <a:lnTo>
                  <a:pt x="8193617" y="2040851"/>
                </a:lnTo>
                <a:lnTo>
                  <a:pt x="8193617" y="2053279"/>
                </a:lnTo>
                <a:cubicBezTo>
                  <a:pt x="8193615" y="2081608"/>
                  <a:pt x="8191675" y="2103341"/>
                  <a:pt x="8187791" y="2118478"/>
                </a:cubicBezTo>
                <a:cubicBezTo>
                  <a:pt x="8183904" y="2133613"/>
                  <a:pt x="8177325" y="2145120"/>
                  <a:pt x="8168049" y="2152994"/>
                </a:cubicBezTo>
                <a:cubicBezTo>
                  <a:pt x="8154252" y="2164654"/>
                  <a:pt x="8136162" y="2170482"/>
                  <a:pt x="8113785" y="2170482"/>
                </a:cubicBezTo>
                <a:cubicBezTo>
                  <a:pt x="8091869" y="2170482"/>
                  <a:pt x="8073897" y="2164806"/>
                  <a:pt x="8059866" y="2153455"/>
                </a:cubicBezTo>
                <a:cubicBezTo>
                  <a:pt x="8050591" y="2145988"/>
                  <a:pt x="8044474" y="2137014"/>
                  <a:pt x="8041517" y="2126531"/>
                </a:cubicBezTo>
                <a:cubicBezTo>
                  <a:pt x="8038562" y="2116048"/>
                  <a:pt x="8037082" y="2098432"/>
                  <a:pt x="8037082" y="2073681"/>
                </a:cubicBezTo>
                <a:lnTo>
                  <a:pt x="8036734" y="2046527"/>
                </a:lnTo>
                <a:lnTo>
                  <a:pt x="8039518" y="2007867"/>
                </a:lnTo>
                <a:cubicBezTo>
                  <a:pt x="8040096" y="1997948"/>
                  <a:pt x="8041603" y="1991274"/>
                  <a:pt x="8044039" y="1987848"/>
                </a:cubicBezTo>
                <a:cubicBezTo>
                  <a:pt x="8046474" y="1984422"/>
                  <a:pt x="8051227" y="1982095"/>
                  <a:pt x="8058301" y="1980868"/>
                </a:cubicBezTo>
                <a:cubicBezTo>
                  <a:pt x="8061780" y="1980255"/>
                  <a:pt x="8063982" y="1979641"/>
                  <a:pt x="8064911" y="1979027"/>
                </a:cubicBezTo>
                <a:cubicBezTo>
                  <a:pt x="8065837" y="1978413"/>
                  <a:pt x="8066301" y="1977289"/>
                  <a:pt x="8066301" y="1975652"/>
                </a:cubicBezTo>
                <a:cubicBezTo>
                  <a:pt x="8066301" y="1972687"/>
                  <a:pt x="8063288" y="1971204"/>
                  <a:pt x="8057258" y="1971204"/>
                </a:cubicBezTo>
                <a:cubicBezTo>
                  <a:pt x="8054822" y="1971204"/>
                  <a:pt x="8050822" y="1971408"/>
                  <a:pt x="8045256" y="1971817"/>
                </a:cubicBezTo>
                <a:cubicBezTo>
                  <a:pt x="8031458" y="1972942"/>
                  <a:pt x="8018878" y="1973504"/>
                  <a:pt x="8007514" y="1973504"/>
                </a:cubicBezTo>
                <a:cubicBezTo>
                  <a:pt x="7999513" y="1973504"/>
                  <a:pt x="7988150" y="1972891"/>
                  <a:pt x="7973424" y="1971664"/>
                </a:cubicBezTo>
                <a:cubicBezTo>
                  <a:pt x="7969947" y="1971357"/>
                  <a:pt x="7967570" y="1971204"/>
                  <a:pt x="7966294" y="1971204"/>
                </a:cubicBezTo>
                <a:cubicBezTo>
                  <a:pt x="7962352" y="1971204"/>
                  <a:pt x="7960379" y="1972532"/>
                  <a:pt x="7960379" y="1975193"/>
                </a:cubicBezTo>
                <a:cubicBezTo>
                  <a:pt x="7960379" y="1977647"/>
                  <a:pt x="7962640" y="1979180"/>
                  <a:pt x="7967164" y="1979793"/>
                </a:cubicBezTo>
                <a:cubicBezTo>
                  <a:pt x="7974236" y="1980715"/>
                  <a:pt x="7980614" y="1982352"/>
                  <a:pt x="7986296" y="1984702"/>
                </a:cubicBezTo>
                <a:cubicBezTo>
                  <a:pt x="7991164" y="1986750"/>
                  <a:pt x="7994383" y="1989204"/>
                  <a:pt x="7995949" y="1992067"/>
                </a:cubicBezTo>
                <a:cubicBezTo>
                  <a:pt x="7997514" y="1994930"/>
                  <a:pt x="7998295" y="1999840"/>
                  <a:pt x="7998295" y="2006794"/>
                </a:cubicBezTo>
                <a:lnTo>
                  <a:pt x="7998817" y="2034715"/>
                </a:lnTo>
                <a:lnTo>
                  <a:pt x="7996904" y="2094084"/>
                </a:lnTo>
                <a:cubicBezTo>
                  <a:pt x="7996904" y="2132641"/>
                  <a:pt x="8007978" y="2158618"/>
                  <a:pt x="8030123" y="2172017"/>
                </a:cubicBezTo>
                <a:cubicBezTo>
                  <a:pt x="8046474" y="2181836"/>
                  <a:pt x="8069433" y="2186745"/>
                  <a:pt x="8099001" y="2186745"/>
                </a:cubicBezTo>
                <a:cubicBezTo>
                  <a:pt x="8140858" y="2186745"/>
                  <a:pt x="8170543" y="2174829"/>
                  <a:pt x="8188053" y="2151000"/>
                </a:cubicBezTo>
                <a:cubicBezTo>
                  <a:pt x="8195356" y="2141182"/>
                  <a:pt x="8200660" y="2127222"/>
                  <a:pt x="8203966" y="2109118"/>
                </a:cubicBezTo>
                <a:cubicBezTo>
                  <a:pt x="8207271" y="2091017"/>
                  <a:pt x="8208922" y="2067187"/>
                  <a:pt x="8208922" y="2037629"/>
                </a:cubicBezTo>
                <a:lnTo>
                  <a:pt x="8209270" y="2018761"/>
                </a:lnTo>
                <a:lnTo>
                  <a:pt x="8209097" y="2005413"/>
                </a:lnTo>
                <a:cubicBezTo>
                  <a:pt x="8209097" y="1989663"/>
                  <a:pt x="8213618" y="1981124"/>
                  <a:pt x="8222661" y="1979793"/>
                </a:cubicBezTo>
                <a:lnTo>
                  <a:pt x="8229272" y="1978721"/>
                </a:lnTo>
                <a:cubicBezTo>
                  <a:pt x="8232170" y="1978312"/>
                  <a:pt x="8233620" y="1977084"/>
                  <a:pt x="8233620" y="1975039"/>
                </a:cubicBezTo>
                <a:cubicBezTo>
                  <a:pt x="8233620" y="1972380"/>
                  <a:pt x="8232055" y="1971051"/>
                  <a:pt x="8228925" y="1971049"/>
                </a:cubicBezTo>
                <a:close/>
                <a:moveTo>
                  <a:pt x="8953380" y="1970742"/>
                </a:moveTo>
                <a:cubicBezTo>
                  <a:pt x="8951761" y="1970742"/>
                  <a:pt x="8949428" y="1970948"/>
                  <a:pt x="8946407" y="1971357"/>
                </a:cubicBezTo>
                <a:cubicBezTo>
                  <a:pt x="8938656" y="1972584"/>
                  <a:pt x="8929480" y="1973197"/>
                  <a:pt x="8918945" y="1973197"/>
                </a:cubicBezTo>
                <a:cubicBezTo>
                  <a:pt x="8915470" y="1973197"/>
                  <a:pt x="8909597" y="1972994"/>
                  <a:pt x="8901372" y="1972584"/>
                </a:cubicBezTo>
                <a:lnTo>
                  <a:pt x="8883107" y="1971664"/>
                </a:lnTo>
                <a:cubicBezTo>
                  <a:pt x="8878120" y="1971458"/>
                  <a:pt x="8874881" y="1971357"/>
                  <a:pt x="8873370" y="1971357"/>
                </a:cubicBezTo>
                <a:cubicBezTo>
                  <a:pt x="8870477" y="1971357"/>
                  <a:pt x="8869009" y="1972532"/>
                  <a:pt x="8869009" y="1974885"/>
                </a:cubicBezTo>
                <a:cubicBezTo>
                  <a:pt x="8869009" y="1977238"/>
                  <a:pt x="8871038" y="1978618"/>
                  <a:pt x="8875098" y="1979027"/>
                </a:cubicBezTo>
                <a:cubicBezTo>
                  <a:pt x="8884488" y="1980254"/>
                  <a:pt x="8891721" y="1982888"/>
                  <a:pt x="8896773" y="1986929"/>
                </a:cubicBezTo>
                <a:cubicBezTo>
                  <a:pt x="8901804" y="1990967"/>
                  <a:pt x="8904329" y="1996159"/>
                  <a:pt x="8904329" y="2002499"/>
                </a:cubicBezTo>
                <a:cubicBezTo>
                  <a:pt x="8904329" y="2013647"/>
                  <a:pt x="8897896" y="2031800"/>
                  <a:pt x="8885028" y="2056958"/>
                </a:cubicBezTo>
                <a:lnTo>
                  <a:pt x="8845887" y="2133664"/>
                </a:lnTo>
                <a:cubicBezTo>
                  <a:pt x="8844377" y="2136630"/>
                  <a:pt x="8842988" y="2138063"/>
                  <a:pt x="8841710" y="2137959"/>
                </a:cubicBezTo>
                <a:cubicBezTo>
                  <a:pt x="8840323" y="2137857"/>
                  <a:pt x="8838757" y="2135966"/>
                  <a:pt x="8837014" y="2132283"/>
                </a:cubicBezTo>
                <a:lnTo>
                  <a:pt x="8798403" y="2048369"/>
                </a:lnTo>
                <a:cubicBezTo>
                  <a:pt x="8785765" y="2021163"/>
                  <a:pt x="8779444" y="2002958"/>
                  <a:pt x="8779444" y="1993755"/>
                </a:cubicBezTo>
                <a:cubicBezTo>
                  <a:pt x="8779444" y="1986289"/>
                  <a:pt x="8783739" y="1981892"/>
                  <a:pt x="8792315" y="1980561"/>
                </a:cubicBezTo>
                <a:cubicBezTo>
                  <a:pt x="8797186" y="1979743"/>
                  <a:pt x="8799621" y="1978157"/>
                  <a:pt x="8799621" y="1975806"/>
                </a:cubicBezTo>
                <a:cubicBezTo>
                  <a:pt x="8799621" y="1973044"/>
                  <a:pt x="8798000" y="1971664"/>
                  <a:pt x="8794751" y="1971664"/>
                </a:cubicBezTo>
                <a:cubicBezTo>
                  <a:pt x="8792432" y="1971664"/>
                  <a:pt x="8787391" y="1971868"/>
                  <a:pt x="8779620" y="1972278"/>
                </a:cubicBezTo>
                <a:lnTo>
                  <a:pt x="8761360" y="1973044"/>
                </a:lnTo>
                <a:lnTo>
                  <a:pt x="8732138" y="1972278"/>
                </a:lnTo>
                <a:cubicBezTo>
                  <a:pt x="8724253" y="1972278"/>
                  <a:pt x="8717356" y="1971971"/>
                  <a:pt x="8711440" y="1971357"/>
                </a:cubicBezTo>
                <a:cubicBezTo>
                  <a:pt x="8708890" y="1971152"/>
                  <a:pt x="8707150" y="1971051"/>
                  <a:pt x="8706224" y="1971049"/>
                </a:cubicBezTo>
                <a:cubicBezTo>
                  <a:pt x="8702977" y="1971051"/>
                  <a:pt x="8701353" y="1972432"/>
                  <a:pt x="8701353" y="1975193"/>
                </a:cubicBezTo>
                <a:cubicBezTo>
                  <a:pt x="8701353" y="1977748"/>
                  <a:pt x="8703672" y="1979438"/>
                  <a:pt x="8708310" y="1980254"/>
                </a:cubicBezTo>
                <a:cubicBezTo>
                  <a:pt x="8716427" y="1981788"/>
                  <a:pt x="8722833" y="1985572"/>
                  <a:pt x="8727528" y="1991607"/>
                </a:cubicBezTo>
                <a:cubicBezTo>
                  <a:pt x="8732227" y="1997642"/>
                  <a:pt x="8738573" y="2010067"/>
                  <a:pt x="8746573" y="2028885"/>
                </a:cubicBezTo>
                <a:cubicBezTo>
                  <a:pt x="8753302" y="2044943"/>
                  <a:pt x="8761705" y="2063096"/>
                  <a:pt x="8771796" y="2083346"/>
                </a:cubicBezTo>
                <a:lnTo>
                  <a:pt x="8813015" y="2165880"/>
                </a:lnTo>
                <a:lnTo>
                  <a:pt x="8817363" y="2175237"/>
                </a:lnTo>
                <a:lnTo>
                  <a:pt x="8821364" y="2183062"/>
                </a:lnTo>
                <a:cubicBezTo>
                  <a:pt x="8822640" y="2185517"/>
                  <a:pt x="8824376" y="2186744"/>
                  <a:pt x="8826580" y="2186744"/>
                </a:cubicBezTo>
                <a:cubicBezTo>
                  <a:pt x="8829829" y="2186744"/>
                  <a:pt x="8832550" y="2184442"/>
                  <a:pt x="8834754" y="2179840"/>
                </a:cubicBezTo>
                <a:cubicBezTo>
                  <a:pt x="8835569" y="2178101"/>
                  <a:pt x="8839106" y="2171556"/>
                  <a:pt x="8845363" y="2160203"/>
                </a:cubicBezTo>
                <a:cubicBezTo>
                  <a:pt x="8846178" y="2158874"/>
                  <a:pt x="8851394" y="2148749"/>
                  <a:pt x="8861021" y="2129829"/>
                </a:cubicBezTo>
                <a:lnTo>
                  <a:pt x="8890772" y="2071993"/>
                </a:lnTo>
                <a:lnTo>
                  <a:pt x="8916678" y="2019067"/>
                </a:lnTo>
                <a:cubicBezTo>
                  <a:pt x="8924558" y="2003419"/>
                  <a:pt x="8930625" y="1993115"/>
                  <a:pt x="8934856" y="1988155"/>
                </a:cubicBezTo>
                <a:cubicBezTo>
                  <a:pt x="8939088" y="1983194"/>
                  <a:pt x="8944571" y="1980154"/>
                  <a:pt x="8951286" y="1979027"/>
                </a:cubicBezTo>
                <a:cubicBezTo>
                  <a:pt x="8954762" y="1978413"/>
                  <a:pt x="8956511" y="1976931"/>
                  <a:pt x="8956511" y="1974578"/>
                </a:cubicBezTo>
                <a:cubicBezTo>
                  <a:pt x="8956511" y="1972022"/>
                  <a:pt x="8955452" y="1970742"/>
                  <a:pt x="8953380" y="1970742"/>
                </a:cubicBezTo>
                <a:close/>
                <a:moveTo>
                  <a:pt x="9532685" y="1969056"/>
                </a:moveTo>
                <a:cubicBezTo>
                  <a:pt x="9514140" y="1969056"/>
                  <a:pt x="9498617" y="1974732"/>
                  <a:pt x="9486160" y="1986084"/>
                </a:cubicBezTo>
                <a:cubicBezTo>
                  <a:pt x="9473703" y="1997437"/>
                  <a:pt x="9467464" y="2011551"/>
                  <a:pt x="9467464" y="2028426"/>
                </a:cubicBezTo>
                <a:cubicBezTo>
                  <a:pt x="9467464" y="2042949"/>
                  <a:pt x="9471933" y="2054583"/>
                  <a:pt x="9480849" y="2063328"/>
                </a:cubicBezTo>
                <a:cubicBezTo>
                  <a:pt x="9489787" y="2072073"/>
                  <a:pt x="9506712" y="2081353"/>
                  <a:pt x="9531649" y="2091171"/>
                </a:cubicBezTo>
                <a:lnTo>
                  <a:pt x="9558073" y="2101603"/>
                </a:lnTo>
                <a:cubicBezTo>
                  <a:pt x="9569905" y="2106205"/>
                  <a:pt x="9578238" y="2111115"/>
                  <a:pt x="9583031" y="2116330"/>
                </a:cubicBezTo>
                <a:cubicBezTo>
                  <a:pt x="9587845" y="2121546"/>
                  <a:pt x="9590263" y="2128193"/>
                  <a:pt x="9590263" y="2136274"/>
                </a:cubicBezTo>
                <a:cubicBezTo>
                  <a:pt x="9590263" y="2146501"/>
                  <a:pt x="9585644" y="2155577"/>
                  <a:pt x="9576424" y="2163502"/>
                </a:cubicBezTo>
                <a:cubicBezTo>
                  <a:pt x="9567206" y="2171429"/>
                  <a:pt x="9556756" y="2175392"/>
                  <a:pt x="9545034" y="2175392"/>
                </a:cubicBezTo>
                <a:cubicBezTo>
                  <a:pt x="9529965" y="2175392"/>
                  <a:pt x="9515414" y="2169409"/>
                  <a:pt x="9501380" y="2157443"/>
                </a:cubicBezTo>
                <a:cubicBezTo>
                  <a:pt x="9487347" y="2145477"/>
                  <a:pt x="9477503" y="2130700"/>
                  <a:pt x="9471825" y="2113109"/>
                </a:cubicBezTo>
                <a:cubicBezTo>
                  <a:pt x="9471112" y="2110654"/>
                  <a:pt x="9469968" y="2109426"/>
                  <a:pt x="9468327" y="2109426"/>
                </a:cubicBezTo>
                <a:cubicBezTo>
                  <a:pt x="9464744" y="2109426"/>
                  <a:pt x="9462951" y="2111880"/>
                  <a:pt x="9462951" y="2116790"/>
                </a:cubicBezTo>
                <a:cubicBezTo>
                  <a:pt x="9462951" y="2120676"/>
                  <a:pt x="9465154" y="2129574"/>
                  <a:pt x="9469558" y="2143482"/>
                </a:cubicBezTo>
                <a:cubicBezTo>
                  <a:pt x="9472451" y="2152586"/>
                  <a:pt x="9474199" y="2159540"/>
                  <a:pt x="9474762" y="2164348"/>
                </a:cubicBezTo>
                <a:cubicBezTo>
                  <a:pt x="9475344" y="2168744"/>
                  <a:pt x="9476078" y="2171379"/>
                  <a:pt x="9476940" y="2172248"/>
                </a:cubicBezTo>
                <a:cubicBezTo>
                  <a:pt x="9477805" y="2173117"/>
                  <a:pt x="9480914" y="2174012"/>
                  <a:pt x="9486247" y="2174931"/>
                </a:cubicBezTo>
                <a:cubicBezTo>
                  <a:pt x="9490067" y="2175648"/>
                  <a:pt x="9496048" y="2177182"/>
                  <a:pt x="9504165" y="2179534"/>
                </a:cubicBezTo>
                <a:cubicBezTo>
                  <a:pt x="9521567" y="2184343"/>
                  <a:pt x="9534261" y="2186745"/>
                  <a:pt x="9542250" y="2186745"/>
                </a:cubicBezTo>
                <a:cubicBezTo>
                  <a:pt x="9561852" y="2186745"/>
                  <a:pt x="9578951" y="2180147"/>
                  <a:pt x="9593567" y="2166954"/>
                </a:cubicBezTo>
                <a:cubicBezTo>
                  <a:pt x="9608182" y="2153762"/>
                  <a:pt x="9615480" y="2138267"/>
                  <a:pt x="9615480" y="2120472"/>
                </a:cubicBezTo>
                <a:cubicBezTo>
                  <a:pt x="9615480" y="2104312"/>
                  <a:pt x="9610191" y="2090505"/>
                  <a:pt x="9599655" y="2079051"/>
                </a:cubicBezTo>
                <a:cubicBezTo>
                  <a:pt x="9590716" y="2069539"/>
                  <a:pt x="9572517" y="2059824"/>
                  <a:pt x="9545034" y="2049903"/>
                </a:cubicBezTo>
                <a:cubicBezTo>
                  <a:pt x="9521955" y="2041620"/>
                  <a:pt x="9508224" y="2035636"/>
                  <a:pt x="9503819" y="2031955"/>
                </a:cubicBezTo>
                <a:cubicBezTo>
                  <a:pt x="9496976" y="2026226"/>
                  <a:pt x="9493565" y="2019425"/>
                  <a:pt x="9493565" y="2011551"/>
                </a:cubicBezTo>
                <a:cubicBezTo>
                  <a:pt x="9493565" y="2003061"/>
                  <a:pt x="9497430" y="1995698"/>
                  <a:pt x="9505202" y="1989460"/>
                </a:cubicBezTo>
                <a:cubicBezTo>
                  <a:pt x="9512974" y="1983222"/>
                  <a:pt x="9522084" y="1980102"/>
                  <a:pt x="9532512" y="1980102"/>
                </a:cubicBezTo>
                <a:cubicBezTo>
                  <a:pt x="9547711" y="1980102"/>
                  <a:pt x="9562090" y="1985318"/>
                  <a:pt x="9575647" y="1995750"/>
                </a:cubicBezTo>
                <a:cubicBezTo>
                  <a:pt x="9589206" y="2006181"/>
                  <a:pt x="9597690" y="2018557"/>
                  <a:pt x="9601036" y="2032875"/>
                </a:cubicBezTo>
                <a:cubicBezTo>
                  <a:pt x="9601965" y="2036762"/>
                  <a:pt x="9603475" y="2038704"/>
                  <a:pt x="9605570" y="2038704"/>
                </a:cubicBezTo>
                <a:cubicBezTo>
                  <a:pt x="9608463" y="2038704"/>
                  <a:pt x="9609910" y="2036506"/>
                  <a:pt x="9609910" y="2032107"/>
                </a:cubicBezTo>
                <a:cubicBezTo>
                  <a:pt x="9609910" y="2031291"/>
                  <a:pt x="9609802" y="2030267"/>
                  <a:pt x="9609564" y="2029040"/>
                </a:cubicBezTo>
                <a:lnTo>
                  <a:pt x="9607815" y="2015080"/>
                </a:lnTo>
                <a:lnTo>
                  <a:pt x="9605570" y="2000046"/>
                </a:lnTo>
                <a:cubicBezTo>
                  <a:pt x="9605333" y="1998307"/>
                  <a:pt x="9605224" y="1996466"/>
                  <a:pt x="9605224" y="1994521"/>
                </a:cubicBezTo>
                <a:lnTo>
                  <a:pt x="9605570" y="1982096"/>
                </a:lnTo>
                <a:cubicBezTo>
                  <a:pt x="9605570" y="1978721"/>
                  <a:pt x="9604340" y="1977033"/>
                  <a:pt x="9601922" y="1977033"/>
                </a:cubicBezTo>
                <a:cubicBezTo>
                  <a:pt x="9600993" y="1977033"/>
                  <a:pt x="9600065" y="1977239"/>
                  <a:pt x="9599137" y="1977648"/>
                </a:cubicBezTo>
                <a:lnTo>
                  <a:pt x="9592530" y="1980562"/>
                </a:lnTo>
                <a:cubicBezTo>
                  <a:pt x="9590782" y="1981277"/>
                  <a:pt x="9589098" y="1981635"/>
                  <a:pt x="9587478" y="1981635"/>
                </a:cubicBezTo>
                <a:cubicBezTo>
                  <a:pt x="9585276" y="1981635"/>
                  <a:pt x="9581563" y="1980716"/>
                  <a:pt x="9576338" y="1978873"/>
                </a:cubicBezTo>
                <a:lnTo>
                  <a:pt x="9564680" y="1974579"/>
                </a:lnTo>
                <a:cubicBezTo>
                  <a:pt x="9554253" y="1970897"/>
                  <a:pt x="9543588" y="1969056"/>
                  <a:pt x="9532685" y="1969056"/>
                </a:cubicBezTo>
                <a:close/>
                <a:moveTo>
                  <a:pt x="7244763" y="1371065"/>
                </a:moveTo>
                <a:cubicBezTo>
                  <a:pt x="7326079" y="1371065"/>
                  <a:pt x="7407395" y="1371065"/>
                  <a:pt x="7488711" y="1371065"/>
                </a:cubicBezTo>
                <a:cubicBezTo>
                  <a:pt x="7488711" y="1429378"/>
                  <a:pt x="7488711" y="1487692"/>
                  <a:pt x="7488711" y="1546006"/>
                </a:cubicBezTo>
                <a:cubicBezTo>
                  <a:pt x="7460760" y="1546006"/>
                  <a:pt x="7432808" y="1546006"/>
                  <a:pt x="7404855" y="1546006"/>
                </a:cubicBezTo>
                <a:cubicBezTo>
                  <a:pt x="7404855" y="1510120"/>
                  <a:pt x="7404855" y="1474235"/>
                  <a:pt x="7404855" y="1438352"/>
                </a:cubicBezTo>
                <a:cubicBezTo>
                  <a:pt x="7379444" y="1438352"/>
                  <a:pt x="7354031" y="1438352"/>
                  <a:pt x="7328621" y="1438352"/>
                </a:cubicBezTo>
                <a:cubicBezTo>
                  <a:pt x="7328621" y="1599833"/>
                  <a:pt x="7328621" y="1761317"/>
                  <a:pt x="7328621" y="1922800"/>
                </a:cubicBezTo>
                <a:cubicBezTo>
                  <a:pt x="7369279" y="1922800"/>
                  <a:pt x="7409936" y="1922800"/>
                  <a:pt x="7450595" y="1922800"/>
                </a:cubicBezTo>
                <a:cubicBezTo>
                  <a:pt x="7450595" y="1945227"/>
                  <a:pt x="7450595" y="1967655"/>
                  <a:pt x="7450595" y="1990084"/>
                </a:cubicBezTo>
                <a:cubicBezTo>
                  <a:pt x="7381985" y="1990084"/>
                  <a:pt x="7313374" y="1990084"/>
                  <a:pt x="7244763" y="1990084"/>
                </a:cubicBezTo>
                <a:cubicBezTo>
                  <a:pt x="7244763" y="1783745"/>
                  <a:pt x="7244763" y="1577405"/>
                  <a:pt x="7244763" y="1371065"/>
                </a:cubicBezTo>
                <a:close/>
                <a:moveTo>
                  <a:pt x="6932202" y="1371065"/>
                </a:moveTo>
                <a:cubicBezTo>
                  <a:pt x="7010980" y="1371065"/>
                  <a:pt x="7089754" y="1371065"/>
                  <a:pt x="7168530" y="1371065"/>
                </a:cubicBezTo>
                <a:cubicBezTo>
                  <a:pt x="7168530" y="1474235"/>
                  <a:pt x="7168530" y="1577405"/>
                  <a:pt x="7168530" y="1680574"/>
                </a:cubicBezTo>
                <a:cubicBezTo>
                  <a:pt x="7168530" y="1783745"/>
                  <a:pt x="7168530" y="1886914"/>
                  <a:pt x="7168530" y="1990084"/>
                </a:cubicBezTo>
                <a:cubicBezTo>
                  <a:pt x="7099918" y="1990084"/>
                  <a:pt x="7031308" y="1990084"/>
                  <a:pt x="6962698" y="1990084"/>
                </a:cubicBezTo>
                <a:cubicBezTo>
                  <a:pt x="6962698" y="1967655"/>
                  <a:pt x="6962698" y="1945227"/>
                  <a:pt x="6962698" y="1922800"/>
                </a:cubicBezTo>
                <a:cubicBezTo>
                  <a:pt x="7003355" y="1922800"/>
                  <a:pt x="7044014" y="1922800"/>
                  <a:pt x="7084673" y="1922800"/>
                </a:cubicBezTo>
                <a:cubicBezTo>
                  <a:pt x="7084673" y="1763560"/>
                  <a:pt x="7084673" y="1604319"/>
                  <a:pt x="7084673" y="1445079"/>
                </a:cubicBezTo>
                <a:cubicBezTo>
                  <a:pt x="7059260" y="1445079"/>
                  <a:pt x="7033850" y="1445079"/>
                  <a:pt x="7008439" y="1445079"/>
                </a:cubicBezTo>
                <a:cubicBezTo>
                  <a:pt x="7008439" y="1478721"/>
                  <a:pt x="7008439" y="1512364"/>
                  <a:pt x="7008439" y="1546006"/>
                </a:cubicBezTo>
                <a:cubicBezTo>
                  <a:pt x="6983026" y="1546006"/>
                  <a:pt x="6957616" y="1546006"/>
                  <a:pt x="6932202" y="1546006"/>
                </a:cubicBezTo>
                <a:cubicBezTo>
                  <a:pt x="6932202" y="1487692"/>
                  <a:pt x="6932202" y="1429378"/>
                  <a:pt x="6932202" y="1371065"/>
                </a:cubicBezTo>
                <a:close/>
                <a:moveTo>
                  <a:pt x="6772111" y="1229770"/>
                </a:moveTo>
                <a:lnTo>
                  <a:pt x="7641182" y="1229770"/>
                </a:lnTo>
                <a:lnTo>
                  <a:pt x="7641182" y="1546006"/>
                </a:lnTo>
                <a:lnTo>
                  <a:pt x="7557323" y="1546006"/>
                </a:lnTo>
                <a:lnTo>
                  <a:pt x="7557323" y="1303783"/>
                </a:lnTo>
                <a:lnTo>
                  <a:pt x="6855969" y="1303783"/>
                </a:lnTo>
                <a:lnTo>
                  <a:pt x="6855969" y="1546006"/>
                </a:lnTo>
                <a:lnTo>
                  <a:pt x="6772111" y="1546006"/>
                </a:lnTo>
                <a:close/>
                <a:moveTo>
                  <a:pt x="7873537" y="1216966"/>
                </a:moveTo>
                <a:cubicBezTo>
                  <a:pt x="7863308" y="1216967"/>
                  <a:pt x="7856616" y="1218890"/>
                  <a:pt x="7853457" y="1222737"/>
                </a:cubicBezTo>
                <a:cubicBezTo>
                  <a:pt x="7850297" y="1226586"/>
                  <a:pt x="7848718" y="1234612"/>
                  <a:pt x="7848718" y="1246818"/>
                </a:cubicBezTo>
                <a:cubicBezTo>
                  <a:pt x="7848718" y="1259289"/>
                  <a:pt x="7846462" y="1275078"/>
                  <a:pt x="7841951" y="1294183"/>
                </a:cubicBezTo>
                <a:cubicBezTo>
                  <a:pt x="7838339" y="1309043"/>
                  <a:pt x="7836533" y="1319259"/>
                  <a:pt x="7836533" y="1324831"/>
                </a:cubicBezTo>
                <a:cubicBezTo>
                  <a:pt x="7836533" y="1331730"/>
                  <a:pt x="7839241" y="1335312"/>
                  <a:pt x="7844657" y="1335577"/>
                </a:cubicBezTo>
                <a:cubicBezTo>
                  <a:pt x="7850071" y="1335844"/>
                  <a:pt x="7854133" y="1330802"/>
                  <a:pt x="7856841" y="1320453"/>
                </a:cubicBezTo>
                <a:cubicBezTo>
                  <a:pt x="7862857" y="1296571"/>
                  <a:pt x="7871357" y="1280320"/>
                  <a:pt x="7882336" y="1271695"/>
                </a:cubicBezTo>
                <a:cubicBezTo>
                  <a:pt x="7893317" y="1263072"/>
                  <a:pt x="7910992" y="1258759"/>
                  <a:pt x="7935361" y="1258759"/>
                </a:cubicBezTo>
                <a:lnTo>
                  <a:pt x="8054944" y="1258759"/>
                </a:lnTo>
                <a:cubicBezTo>
                  <a:pt x="8066376" y="1258759"/>
                  <a:pt x="8073670" y="1260086"/>
                  <a:pt x="8076831" y="1262740"/>
                </a:cubicBezTo>
                <a:cubicBezTo>
                  <a:pt x="8079990" y="1265393"/>
                  <a:pt x="8081567" y="1271496"/>
                  <a:pt x="8081567" y="1281048"/>
                </a:cubicBezTo>
                <a:lnTo>
                  <a:pt x="8082018" y="1291396"/>
                </a:lnTo>
                <a:lnTo>
                  <a:pt x="8082018" y="1685839"/>
                </a:lnTo>
                <a:cubicBezTo>
                  <a:pt x="8082018" y="1708128"/>
                  <a:pt x="8077958" y="1723585"/>
                  <a:pt x="8069837" y="1732209"/>
                </a:cubicBezTo>
                <a:cubicBezTo>
                  <a:pt x="8061712" y="1740834"/>
                  <a:pt x="8046068" y="1746471"/>
                  <a:pt x="8022905" y="1749125"/>
                </a:cubicBezTo>
                <a:cubicBezTo>
                  <a:pt x="8012977" y="1750188"/>
                  <a:pt x="8008013" y="1752840"/>
                  <a:pt x="8008013" y="1757085"/>
                </a:cubicBezTo>
                <a:cubicBezTo>
                  <a:pt x="8008013" y="1762923"/>
                  <a:pt x="8012525" y="1765842"/>
                  <a:pt x="8021552" y="1765842"/>
                </a:cubicBezTo>
                <a:cubicBezTo>
                  <a:pt x="8024559" y="1765842"/>
                  <a:pt x="8034637" y="1765046"/>
                  <a:pt x="8051786" y="1763455"/>
                </a:cubicBezTo>
                <a:cubicBezTo>
                  <a:pt x="8060509" y="1762658"/>
                  <a:pt x="8071190" y="1762260"/>
                  <a:pt x="8083824" y="1762260"/>
                </a:cubicBezTo>
                <a:lnTo>
                  <a:pt x="8119023" y="1761862"/>
                </a:lnTo>
                <a:lnTo>
                  <a:pt x="8151964" y="1762260"/>
                </a:lnTo>
                <a:cubicBezTo>
                  <a:pt x="8173324" y="1762260"/>
                  <a:pt x="8186861" y="1762658"/>
                  <a:pt x="8192578" y="1763455"/>
                </a:cubicBezTo>
                <a:cubicBezTo>
                  <a:pt x="8203709" y="1765046"/>
                  <a:pt x="8211080" y="1765842"/>
                  <a:pt x="8214689" y="1765842"/>
                </a:cubicBezTo>
                <a:cubicBezTo>
                  <a:pt x="8223114" y="1765842"/>
                  <a:pt x="8227326" y="1762923"/>
                  <a:pt x="8227326" y="1757085"/>
                </a:cubicBezTo>
                <a:cubicBezTo>
                  <a:pt x="8227326" y="1752576"/>
                  <a:pt x="8222060" y="1749522"/>
                  <a:pt x="8211531" y="1747930"/>
                </a:cubicBezTo>
                <a:cubicBezTo>
                  <a:pt x="8173624" y="1742094"/>
                  <a:pt x="8153919" y="1723652"/>
                  <a:pt x="8152415" y="1692605"/>
                </a:cubicBezTo>
                <a:lnTo>
                  <a:pt x="8151964" y="1677084"/>
                </a:lnTo>
                <a:lnTo>
                  <a:pt x="8151964" y="1287019"/>
                </a:lnTo>
                <a:cubicBezTo>
                  <a:pt x="8151964" y="1274547"/>
                  <a:pt x="8153693" y="1266720"/>
                  <a:pt x="8157154" y="1263535"/>
                </a:cubicBezTo>
                <a:cubicBezTo>
                  <a:pt x="8160612" y="1260352"/>
                  <a:pt x="8168961" y="1258759"/>
                  <a:pt x="8182199" y="1258759"/>
                </a:cubicBezTo>
                <a:lnTo>
                  <a:pt x="8309003" y="1258759"/>
                </a:lnTo>
                <a:cubicBezTo>
                  <a:pt x="8334273" y="1258759"/>
                  <a:pt x="8351271" y="1261612"/>
                  <a:pt x="8359996" y="1267316"/>
                </a:cubicBezTo>
                <a:cubicBezTo>
                  <a:pt x="8368721" y="1273022"/>
                  <a:pt x="8375038" y="1285294"/>
                  <a:pt x="8378950" y="1304134"/>
                </a:cubicBezTo>
                <a:cubicBezTo>
                  <a:pt x="8380752" y="1312625"/>
                  <a:pt x="8384364" y="1316738"/>
                  <a:pt x="8389779" y="1316471"/>
                </a:cubicBezTo>
                <a:cubicBezTo>
                  <a:pt x="8396396" y="1315942"/>
                  <a:pt x="8399556" y="1311697"/>
                  <a:pt x="8399254" y="1303735"/>
                </a:cubicBezTo>
                <a:cubicBezTo>
                  <a:pt x="8398954" y="1299756"/>
                  <a:pt x="8398051" y="1293255"/>
                  <a:pt x="8396547" y="1284233"/>
                </a:cubicBezTo>
                <a:cubicBezTo>
                  <a:pt x="8395043" y="1277069"/>
                  <a:pt x="8394291" y="1265658"/>
                  <a:pt x="8394291" y="1250002"/>
                </a:cubicBezTo>
                <a:cubicBezTo>
                  <a:pt x="8394291" y="1234348"/>
                  <a:pt x="8392562" y="1224927"/>
                  <a:pt x="8389101" y="1221743"/>
                </a:cubicBezTo>
                <a:cubicBezTo>
                  <a:pt x="8385643" y="1218558"/>
                  <a:pt x="8375638" y="1216967"/>
                  <a:pt x="8359094" y="1216966"/>
                </a:cubicBezTo>
                <a:close/>
                <a:moveTo>
                  <a:pt x="10101713" y="1213782"/>
                </a:moveTo>
                <a:cubicBezTo>
                  <a:pt x="10091479" y="1213783"/>
                  <a:pt x="10086362" y="1216833"/>
                  <a:pt x="10086362" y="1222936"/>
                </a:cubicBezTo>
                <a:cubicBezTo>
                  <a:pt x="10086362" y="1226917"/>
                  <a:pt x="10089990" y="1229571"/>
                  <a:pt x="10097201" y="1230897"/>
                </a:cubicBezTo>
                <a:lnTo>
                  <a:pt x="10117517" y="1234479"/>
                </a:lnTo>
                <a:cubicBezTo>
                  <a:pt x="10150009" y="1240317"/>
                  <a:pt x="10166243" y="1260882"/>
                  <a:pt x="10166243" y="1296173"/>
                </a:cubicBezTo>
                <a:lnTo>
                  <a:pt x="10166243" y="1652005"/>
                </a:lnTo>
                <a:lnTo>
                  <a:pt x="10165790" y="1670315"/>
                </a:lnTo>
                <a:cubicBezTo>
                  <a:pt x="10165790" y="1695790"/>
                  <a:pt x="10162248" y="1713898"/>
                  <a:pt x="10155189" y="1724646"/>
                </a:cubicBezTo>
                <a:cubicBezTo>
                  <a:pt x="10148130" y="1735392"/>
                  <a:pt x="10134205" y="1743552"/>
                  <a:pt x="10113457" y="1749124"/>
                </a:cubicBezTo>
                <a:cubicBezTo>
                  <a:pt x="10105318" y="1751246"/>
                  <a:pt x="10101260" y="1754431"/>
                  <a:pt x="10101260" y="1758677"/>
                </a:cubicBezTo>
                <a:cubicBezTo>
                  <a:pt x="10101260" y="1763718"/>
                  <a:pt x="10105015" y="1766106"/>
                  <a:pt x="10112551" y="1765841"/>
                </a:cubicBezTo>
                <a:cubicBezTo>
                  <a:pt x="10118855" y="1765576"/>
                  <a:pt x="10127296" y="1764780"/>
                  <a:pt x="10137810" y="1763453"/>
                </a:cubicBezTo>
                <a:cubicBezTo>
                  <a:pt x="10162789" y="1760269"/>
                  <a:pt x="10193770" y="1758677"/>
                  <a:pt x="10230774" y="1758677"/>
                </a:cubicBezTo>
                <a:cubicBezTo>
                  <a:pt x="10262661" y="1758677"/>
                  <a:pt x="10292907" y="1759605"/>
                  <a:pt x="10321470" y="1761463"/>
                </a:cubicBezTo>
                <a:lnTo>
                  <a:pt x="10370220" y="1764647"/>
                </a:lnTo>
                <a:cubicBezTo>
                  <a:pt x="10382848" y="1765443"/>
                  <a:pt x="10393989" y="1765841"/>
                  <a:pt x="10403617" y="1765841"/>
                </a:cubicBezTo>
                <a:cubicBezTo>
                  <a:pt x="10461672" y="1765841"/>
                  <a:pt x="10503640" y="1751380"/>
                  <a:pt x="10529505" y="1722457"/>
                </a:cubicBezTo>
                <a:cubicBezTo>
                  <a:pt x="10547856" y="1701494"/>
                  <a:pt x="10557637" y="1682256"/>
                  <a:pt x="10558845" y="1664743"/>
                </a:cubicBezTo>
                <a:cubicBezTo>
                  <a:pt x="10559147" y="1659436"/>
                  <a:pt x="10556880" y="1656783"/>
                  <a:pt x="10552066" y="1656783"/>
                </a:cubicBezTo>
                <a:cubicBezTo>
                  <a:pt x="10547856" y="1656783"/>
                  <a:pt x="10543646" y="1660365"/>
                  <a:pt x="10539436" y="1667529"/>
                </a:cubicBezTo>
                <a:cubicBezTo>
                  <a:pt x="10527993" y="1686900"/>
                  <a:pt x="10501612" y="1702489"/>
                  <a:pt x="10460246" y="1714297"/>
                </a:cubicBezTo>
                <a:cubicBezTo>
                  <a:pt x="10418881" y="1726105"/>
                  <a:pt x="10370068" y="1732008"/>
                  <a:pt x="10313807" y="1732008"/>
                </a:cubicBezTo>
                <a:cubicBezTo>
                  <a:pt x="10275593" y="1732008"/>
                  <a:pt x="10253032" y="1729092"/>
                  <a:pt x="10246124" y="1723253"/>
                </a:cubicBezTo>
                <a:cubicBezTo>
                  <a:pt x="10239194" y="1717414"/>
                  <a:pt x="10235740" y="1698576"/>
                  <a:pt x="10235740" y="1666733"/>
                </a:cubicBezTo>
                <a:lnTo>
                  <a:pt x="10235287" y="1652801"/>
                </a:lnTo>
                <a:lnTo>
                  <a:pt x="10235287" y="1306920"/>
                </a:lnTo>
                <a:cubicBezTo>
                  <a:pt x="10235287" y="1265260"/>
                  <a:pt x="10248823" y="1241511"/>
                  <a:pt x="10275896" y="1235673"/>
                </a:cubicBezTo>
                <a:lnTo>
                  <a:pt x="10291700" y="1232489"/>
                </a:lnTo>
                <a:cubicBezTo>
                  <a:pt x="10300421" y="1230632"/>
                  <a:pt x="10304781" y="1226785"/>
                  <a:pt x="10304781" y="1220946"/>
                </a:cubicBezTo>
                <a:cubicBezTo>
                  <a:pt x="10304781" y="1216966"/>
                  <a:pt x="10301176" y="1214976"/>
                  <a:pt x="10293944" y="1214976"/>
                </a:cubicBezTo>
                <a:cubicBezTo>
                  <a:pt x="10292454" y="1214976"/>
                  <a:pt x="10285977" y="1215243"/>
                  <a:pt x="10274557" y="1215772"/>
                </a:cubicBezTo>
                <a:cubicBezTo>
                  <a:pt x="10251975" y="1217099"/>
                  <a:pt x="10226866" y="1217762"/>
                  <a:pt x="10199188" y="1217762"/>
                </a:cubicBezTo>
                <a:cubicBezTo>
                  <a:pt x="10173606" y="1217762"/>
                  <a:pt x="10150591" y="1216966"/>
                  <a:pt x="10130145" y="1215373"/>
                </a:cubicBezTo>
                <a:cubicBezTo>
                  <a:pt x="10118121" y="1214313"/>
                  <a:pt x="10108643" y="1213783"/>
                  <a:pt x="10101713" y="1213782"/>
                </a:cubicBezTo>
                <a:close/>
                <a:moveTo>
                  <a:pt x="9881438" y="1211393"/>
                </a:moveTo>
                <a:cubicBezTo>
                  <a:pt x="9869412" y="1211394"/>
                  <a:pt x="9853911" y="1212058"/>
                  <a:pt x="9834956" y="1213384"/>
                </a:cubicBezTo>
                <a:cubicBezTo>
                  <a:pt x="9798255" y="1216303"/>
                  <a:pt x="9770297" y="1217763"/>
                  <a:pt x="9751039" y="1217762"/>
                </a:cubicBezTo>
                <a:cubicBezTo>
                  <a:pt x="9738690" y="1217763"/>
                  <a:pt x="9723060" y="1216568"/>
                  <a:pt x="9704104" y="1214179"/>
                </a:cubicBezTo>
                <a:cubicBezTo>
                  <a:pt x="9694475" y="1212854"/>
                  <a:pt x="9686810" y="1212190"/>
                  <a:pt x="9681089" y="1212190"/>
                </a:cubicBezTo>
                <a:cubicBezTo>
                  <a:pt x="9669647" y="1212190"/>
                  <a:pt x="9663797" y="1215242"/>
                  <a:pt x="9663494" y="1221344"/>
                </a:cubicBezTo>
                <a:cubicBezTo>
                  <a:pt x="9663193" y="1226120"/>
                  <a:pt x="9667100" y="1228774"/>
                  <a:pt x="9675217" y="1229305"/>
                </a:cubicBezTo>
                <a:cubicBezTo>
                  <a:pt x="9705312" y="1232224"/>
                  <a:pt x="9724117" y="1241046"/>
                  <a:pt x="9731630" y="1255773"/>
                </a:cubicBezTo>
                <a:cubicBezTo>
                  <a:pt x="9739143" y="1270500"/>
                  <a:pt x="9742899" y="1305725"/>
                  <a:pt x="9742899" y="1361448"/>
                </a:cubicBezTo>
                <a:lnTo>
                  <a:pt x="9742899" y="1603049"/>
                </a:lnTo>
                <a:cubicBezTo>
                  <a:pt x="9742899" y="1655589"/>
                  <a:pt x="9738625" y="1691941"/>
                  <a:pt x="9730053" y="1712106"/>
                </a:cubicBezTo>
                <a:cubicBezTo>
                  <a:pt x="9721483" y="1732274"/>
                  <a:pt x="9705464" y="1743949"/>
                  <a:pt x="9681996" y="1747134"/>
                </a:cubicBezTo>
                <a:cubicBezTo>
                  <a:pt x="9672066" y="1748461"/>
                  <a:pt x="9667100" y="1751644"/>
                  <a:pt x="9667100" y="1756687"/>
                </a:cubicBezTo>
                <a:cubicBezTo>
                  <a:pt x="9667100" y="1761994"/>
                  <a:pt x="9671007" y="1764646"/>
                  <a:pt x="9678822" y="1764646"/>
                </a:cubicBezTo>
                <a:cubicBezTo>
                  <a:pt x="9684241" y="1764646"/>
                  <a:pt x="9692813" y="1763983"/>
                  <a:pt x="9704558" y="1762656"/>
                </a:cubicBezTo>
                <a:cubicBezTo>
                  <a:pt x="9713581" y="1761595"/>
                  <a:pt x="9726966" y="1761065"/>
                  <a:pt x="9744714" y="1761065"/>
                </a:cubicBezTo>
                <a:lnTo>
                  <a:pt x="9779903" y="1760667"/>
                </a:lnTo>
                <a:lnTo>
                  <a:pt x="9811942" y="1761463"/>
                </a:lnTo>
                <a:cubicBezTo>
                  <a:pt x="9833618" y="1761463"/>
                  <a:pt x="9849248" y="1761727"/>
                  <a:pt x="9858877" y="1762259"/>
                </a:cubicBezTo>
                <a:cubicBezTo>
                  <a:pt x="9873926" y="1763319"/>
                  <a:pt x="9884006" y="1763850"/>
                  <a:pt x="9889123" y="1763850"/>
                </a:cubicBezTo>
                <a:cubicBezTo>
                  <a:pt x="9900242" y="1763850"/>
                  <a:pt x="9905510" y="1760402"/>
                  <a:pt x="9904906" y="1753503"/>
                </a:cubicBezTo>
                <a:cubicBezTo>
                  <a:pt x="9904603" y="1748725"/>
                  <a:pt x="9899940" y="1746338"/>
                  <a:pt x="9890916" y="1746338"/>
                </a:cubicBezTo>
                <a:cubicBezTo>
                  <a:pt x="9882496" y="1746338"/>
                  <a:pt x="9870017" y="1744347"/>
                  <a:pt x="9853458" y="1740368"/>
                </a:cubicBezTo>
                <a:cubicBezTo>
                  <a:pt x="9829709" y="1735060"/>
                  <a:pt x="9816174" y="1716353"/>
                  <a:pt x="9812849" y="1684245"/>
                </a:cubicBezTo>
                <a:lnTo>
                  <a:pt x="9811510" y="1650812"/>
                </a:lnTo>
                <a:lnTo>
                  <a:pt x="9811942" y="1612203"/>
                </a:lnTo>
                <a:lnTo>
                  <a:pt x="9811942" y="1280252"/>
                </a:lnTo>
                <a:lnTo>
                  <a:pt x="9812396" y="1268709"/>
                </a:lnTo>
                <a:cubicBezTo>
                  <a:pt x="9812396" y="1257565"/>
                  <a:pt x="9814662" y="1250002"/>
                  <a:pt x="9819174" y="1246021"/>
                </a:cubicBezTo>
                <a:cubicBezTo>
                  <a:pt x="9823687" y="1242041"/>
                  <a:pt x="9831955" y="1240052"/>
                  <a:pt x="9843981" y="1240051"/>
                </a:cubicBezTo>
                <a:cubicBezTo>
                  <a:pt x="9896637" y="1240052"/>
                  <a:pt x="9940118" y="1253186"/>
                  <a:pt x="9974401" y="1279456"/>
                </a:cubicBezTo>
                <a:cubicBezTo>
                  <a:pt x="10008706" y="1305725"/>
                  <a:pt x="10025849" y="1338893"/>
                  <a:pt x="10025849" y="1378962"/>
                </a:cubicBezTo>
                <a:cubicBezTo>
                  <a:pt x="10025849" y="1413722"/>
                  <a:pt x="10012830" y="1441585"/>
                  <a:pt x="9986815" y="1462547"/>
                </a:cubicBezTo>
                <a:cubicBezTo>
                  <a:pt x="9960801" y="1483509"/>
                  <a:pt x="9926128" y="1493992"/>
                  <a:pt x="9882799" y="1493990"/>
                </a:cubicBezTo>
                <a:cubicBezTo>
                  <a:pt x="9867448" y="1493992"/>
                  <a:pt x="9856330" y="1493062"/>
                  <a:pt x="9849399" y="1491204"/>
                </a:cubicBezTo>
                <a:cubicBezTo>
                  <a:pt x="9845794" y="1490407"/>
                  <a:pt x="9842793" y="1490010"/>
                  <a:pt x="9840375" y="1490010"/>
                </a:cubicBezTo>
                <a:cubicBezTo>
                  <a:pt x="9835258" y="1490010"/>
                  <a:pt x="9832408" y="1491602"/>
                  <a:pt x="9831804" y="1494785"/>
                </a:cubicBezTo>
                <a:cubicBezTo>
                  <a:pt x="9831200" y="1499032"/>
                  <a:pt x="9838800" y="1503012"/>
                  <a:pt x="9854602" y="1506727"/>
                </a:cubicBezTo>
                <a:cubicBezTo>
                  <a:pt x="9870385" y="1510442"/>
                  <a:pt x="9887764" y="1512299"/>
                  <a:pt x="9906719" y="1512299"/>
                </a:cubicBezTo>
                <a:cubicBezTo>
                  <a:pt x="9947026" y="1512299"/>
                  <a:pt x="9985239" y="1501155"/>
                  <a:pt x="10021336" y="1478866"/>
                </a:cubicBezTo>
                <a:cubicBezTo>
                  <a:pt x="10069481" y="1448882"/>
                  <a:pt x="10093531" y="1407885"/>
                  <a:pt x="10093531" y="1355875"/>
                </a:cubicBezTo>
                <a:cubicBezTo>
                  <a:pt x="10093531" y="1312890"/>
                  <a:pt x="10073907" y="1278062"/>
                  <a:pt x="10034657" y="1251395"/>
                </a:cubicBezTo>
                <a:cubicBezTo>
                  <a:pt x="9995386" y="1224728"/>
                  <a:pt x="9944328" y="1211394"/>
                  <a:pt x="9881438" y="1211393"/>
                </a:cubicBezTo>
                <a:close/>
                <a:moveTo>
                  <a:pt x="9596891" y="1210996"/>
                </a:moveTo>
                <a:cubicBezTo>
                  <a:pt x="9593589" y="1211262"/>
                  <a:pt x="9589227" y="1211526"/>
                  <a:pt x="9583809" y="1211791"/>
                </a:cubicBezTo>
                <a:cubicBezTo>
                  <a:pt x="9572388" y="1212854"/>
                  <a:pt x="9557188" y="1213385"/>
                  <a:pt x="9538233" y="1213384"/>
                </a:cubicBezTo>
                <a:cubicBezTo>
                  <a:pt x="9532210" y="1213385"/>
                  <a:pt x="9527245" y="1213252"/>
                  <a:pt x="9523338" y="1212986"/>
                </a:cubicBezTo>
                <a:cubicBezTo>
                  <a:pt x="9512521" y="1211925"/>
                  <a:pt x="9505892" y="1211394"/>
                  <a:pt x="9503497" y="1211394"/>
                </a:cubicBezTo>
                <a:cubicBezTo>
                  <a:pt x="9497775" y="1211394"/>
                  <a:pt x="9493782" y="1212390"/>
                  <a:pt x="9491537" y="1214379"/>
                </a:cubicBezTo>
                <a:cubicBezTo>
                  <a:pt x="9489269" y="1216370"/>
                  <a:pt x="9485880" y="1221611"/>
                  <a:pt x="9481368" y="1230101"/>
                </a:cubicBezTo>
                <a:lnTo>
                  <a:pt x="9269297" y="1630514"/>
                </a:lnTo>
                <a:lnTo>
                  <a:pt x="9265215" y="1638476"/>
                </a:lnTo>
                <a:lnTo>
                  <a:pt x="9259818" y="1649221"/>
                </a:lnTo>
                <a:cubicBezTo>
                  <a:pt x="9257098" y="1654263"/>
                  <a:pt x="9254853" y="1656785"/>
                  <a:pt x="9253040" y="1656785"/>
                </a:cubicBezTo>
                <a:cubicBezTo>
                  <a:pt x="9251528" y="1656785"/>
                  <a:pt x="9249132" y="1653335"/>
                  <a:pt x="9245829" y="1646435"/>
                </a:cubicBezTo>
                <a:lnTo>
                  <a:pt x="9222814" y="1605439"/>
                </a:lnTo>
                <a:lnTo>
                  <a:pt x="9034621" y="1247614"/>
                </a:lnTo>
                <a:lnTo>
                  <a:pt x="9029655" y="1238459"/>
                </a:lnTo>
                <a:cubicBezTo>
                  <a:pt x="9020955" y="1221743"/>
                  <a:pt x="9010117" y="1213385"/>
                  <a:pt x="8997185" y="1213384"/>
                </a:cubicBezTo>
                <a:cubicBezTo>
                  <a:pt x="8992974" y="1213385"/>
                  <a:pt x="8987405" y="1213782"/>
                  <a:pt x="8980475" y="1214577"/>
                </a:cubicBezTo>
                <a:cubicBezTo>
                  <a:pt x="8973868" y="1215109"/>
                  <a:pt x="8958215" y="1215374"/>
                  <a:pt x="8933539" y="1215373"/>
                </a:cubicBezTo>
                <a:cubicBezTo>
                  <a:pt x="8917304" y="1215374"/>
                  <a:pt x="8907070" y="1215109"/>
                  <a:pt x="8902861" y="1214577"/>
                </a:cubicBezTo>
                <a:cubicBezTo>
                  <a:pt x="8895651" y="1214047"/>
                  <a:pt x="8890684" y="1213782"/>
                  <a:pt x="8887964" y="1213782"/>
                </a:cubicBezTo>
                <a:cubicBezTo>
                  <a:pt x="8880452" y="1213782"/>
                  <a:pt x="8876695" y="1216701"/>
                  <a:pt x="8876695" y="1222538"/>
                </a:cubicBezTo>
                <a:cubicBezTo>
                  <a:pt x="8876695" y="1227846"/>
                  <a:pt x="8881207" y="1231163"/>
                  <a:pt x="8890231" y="1232490"/>
                </a:cubicBezTo>
                <a:cubicBezTo>
                  <a:pt x="8923327" y="1237797"/>
                  <a:pt x="8946947" y="1251793"/>
                  <a:pt x="8961087" y="1274481"/>
                </a:cubicBezTo>
                <a:cubicBezTo>
                  <a:pt x="8975207" y="1297169"/>
                  <a:pt x="8982288" y="1332129"/>
                  <a:pt x="8982288" y="1379361"/>
                </a:cubicBezTo>
                <a:cubicBezTo>
                  <a:pt x="8982288" y="1401386"/>
                  <a:pt x="8980021" y="1454191"/>
                  <a:pt x="8975510" y="1537776"/>
                </a:cubicBezTo>
                <a:lnTo>
                  <a:pt x="8969205" y="1653201"/>
                </a:lnTo>
                <a:cubicBezTo>
                  <a:pt x="8967392" y="1685840"/>
                  <a:pt x="8962124" y="1708925"/>
                  <a:pt x="8953403" y="1722458"/>
                </a:cubicBezTo>
                <a:cubicBezTo>
                  <a:pt x="8944680" y="1735991"/>
                  <a:pt x="8929330" y="1745012"/>
                  <a:pt x="8907374" y="1749523"/>
                </a:cubicBezTo>
                <a:cubicBezTo>
                  <a:pt x="8900163" y="1750850"/>
                  <a:pt x="8896558" y="1753770"/>
                  <a:pt x="8896558" y="1758281"/>
                </a:cubicBezTo>
                <a:cubicBezTo>
                  <a:pt x="8896558" y="1764117"/>
                  <a:pt x="8901069" y="1767037"/>
                  <a:pt x="8910072" y="1767037"/>
                </a:cubicBezTo>
                <a:cubicBezTo>
                  <a:pt x="8913397" y="1767037"/>
                  <a:pt x="8918060" y="1766638"/>
                  <a:pt x="8924062" y="1765843"/>
                </a:cubicBezTo>
                <a:cubicBezTo>
                  <a:pt x="8944226" y="1763455"/>
                  <a:pt x="8965275" y="1762261"/>
                  <a:pt x="8987253" y="1762261"/>
                </a:cubicBezTo>
                <a:cubicBezTo>
                  <a:pt x="9005605" y="1762261"/>
                  <a:pt x="9031620" y="1763588"/>
                  <a:pt x="9065320" y="1766241"/>
                </a:cubicBezTo>
                <a:cubicBezTo>
                  <a:pt x="9070740" y="1766772"/>
                  <a:pt x="9076288" y="1767037"/>
                  <a:pt x="9082009" y="1767037"/>
                </a:cubicBezTo>
                <a:cubicBezTo>
                  <a:pt x="9090731" y="1767037"/>
                  <a:pt x="9095092" y="1763986"/>
                  <a:pt x="9095092" y="1757883"/>
                </a:cubicBezTo>
                <a:cubicBezTo>
                  <a:pt x="9095092" y="1752576"/>
                  <a:pt x="9085917" y="1748596"/>
                  <a:pt x="9067566" y="1745942"/>
                </a:cubicBezTo>
                <a:cubicBezTo>
                  <a:pt x="9030260" y="1740901"/>
                  <a:pt x="9011628" y="1715028"/>
                  <a:pt x="9011628" y="1668326"/>
                </a:cubicBezTo>
                <a:cubicBezTo>
                  <a:pt x="9011628" y="1619768"/>
                  <a:pt x="9012059" y="1587395"/>
                  <a:pt x="9012967" y="1571208"/>
                </a:cubicBezTo>
                <a:lnTo>
                  <a:pt x="9023351" y="1374185"/>
                </a:lnTo>
                <a:lnTo>
                  <a:pt x="9192568" y="1697383"/>
                </a:lnTo>
                <a:lnTo>
                  <a:pt x="9201592" y="1714101"/>
                </a:lnTo>
                <a:cubicBezTo>
                  <a:pt x="9208825" y="1726305"/>
                  <a:pt x="9213035" y="1733604"/>
                  <a:pt x="9214243" y="1735991"/>
                </a:cubicBezTo>
                <a:cubicBezTo>
                  <a:pt x="9220850" y="1748994"/>
                  <a:pt x="9227780" y="1755496"/>
                  <a:pt x="9234991" y="1755496"/>
                </a:cubicBezTo>
                <a:cubicBezTo>
                  <a:pt x="9241900" y="1755496"/>
                  <a:pt x="9248376" y="1749258"/>
                  <a:pt x="9254399" y="1736787"/>
                </a:cubicBezTo>
                <a:cubicBezTo>
                  <a:pt x="9255889" y="1733868"/>
                  <a:pt x="9258609" y="1728827"/>
                  <a:pt x="9262516" y="1721662"/>
                </a:cubicBezTo>
                <a:cubicBezTo>
                  <a:pt x="9269448" y="1709721"/>
                  <a:pt x="9277564" y="1694464"/>
                  <a:pt x="9286892" y="1675890"/>
                </a:cubicBezTo>
                <a:cubicBezTo>
                  <a:pt x="9309754" y="1630780"/>
                  <a:pt x="9322384" y="1605836"/>
                  <a:pt x="9324781" y="1601061"/>
                </a:cubicBezTo>
                <a:lnTo>
                  <a:pt x="9370830" y="1517476"/>
                </a:lnTo>
                <a:lnTo>
                  <a:pt x="9410986" y="1441452"/>
                </a:lnTo>
                <a:cubicBezTo>
                  <a:pt x="9419406" y="1426063"/>
                  <a:pt x="9436398" y="1398598"/>
                  <a:pt x="9461981" y="1359062"/>
                </a:cubicBezTo>
                <a:lnTo>
                  <a:pt x="9473703" y="1611807"/>
                </a:lnTo>
                <a:lnTo>
                  <a:pt x="9475516" y="1676686"/>
                </a:lnTo>
                <a:cubicBezTo>
                  <a:pt x="9475516" y="1700567"/>
                  <a:pt x="9472494" y="1717284"/>
                  <a:pt x="9466493" y="1726835"/>
                </a:cubicBezTo>
                <a:cubicBezTo>
                  <a:pt x="9460469" y="1736390"/>
                  <a:pt x="9448595" y="1743289"/>
                  <a:pt x="9430828" y="1747534"/>
                </a:cubicBezTo>
                <a:cubicBezTo>
                  <a:pt x="9423314" y="1749392"/>
                  <a:pt x="9419557" y="1752442"/>
                  <a:pt x="9419557" y="1756689"/>
                </a:cubicBezTo>
                <a:cubicBezTo>
                  <a:pt x="9419557" y="1761464"/>
                  <a:pt x="9423918" y="1763852"/>
                  <a:pt x="9432640" y="1763852"/>
                </a:cubicBezTo>
                <a:cubicBezTo>
                  <a:pt x="9437455" y="1763852"/>
                  <a:pt x="9455504" y="1763190"/>
                  <a:pt x="9486786" y="1761863"/>
                </a:cubicBezTo>
                <a:cubicBezTo>
                  <a:pt x="9506951" y="1760802"/>
                  <a:pt x="9521696" y="1760271"/>
                  <a:pt x="9531023" y="1760271"/>
                </a:cubicBezTo>
                <a:cubicBezTo>
                  <a:pt x="9544560" y="1760271"/>
                  <a:pt x="9557188" y="1760802"/>
                  <a:pt x="9568912" y="1761863"/>
                </a:cubicBezTo>
                <a:lnTo>
                  <a:pt x="9604124" y="1765046"/>
                </a:lnTo>
                <a:cubicBezTo>
                  <a:pt x="9608333" y="1765311"/>
                  <a:pt x="9612091" y="1765444"/>
                  <a:pt x="9615394" y="1765444"/>
                </a:cubicBezTo>
                <a:cubicBezTo>
                  <a:pt x="9626534" y="1765444"/>
                  <a:pt x="9632104" y="1762792"/>
                  <a:pt x="9632104" y="1757485"/>
                </a:cubicBezTo>
                <a:cubicBezTo>
                  <a:pt x="9632104" y="1752442"/>
                  <a:pt x="9624115" y="1748861"/>
                  <a:pt x="9608183" y="1746737"/>
                </a:cubicBezTo>
                <a:cubicBezTo>
                  <a:pt x="9585925" y="1743818"/>
                  <a:pt x="9570574" y="1737982"/>
                  <a:pt x="9562155" y="1729223"/>
                </a:cubicBezTo>
                <a:cubicBezTo>
                  <a:pt x="9553735" y="1720468"/>
                  <a:pt x="9549525" y="1706005"/>
                  <a:pt x="9549525" y="1685840"/>
                </a:cubicBezTo>
                <a:lnTo>
                  <a:pt x="9547258" y="1635690"/>
                </a:lnTo>
                <a:lnTo>
                  <a:pt x="9538686" y="1419562"/>
                </a:lnTo>
                <a:lnTo>
                  <a:pt x="9535988" y="1323637"/>
                </a:lnTo>
                <a:cubicBezTo>
                  <a:pt x="9535988" y="1293122"/>
                  <a:pt x="9539054" y="1271164"/>
                  <a:pt x="9545228" y="1257764"/>
                </a:cubicBezTo>
                <a:cubicBezTo>
                  <a:pt x="9551403" y="1244365"/>
                  <a:pt x="9562155" y="1236072"/>
                  <a:pt x="9577504" y="1232887"/>
                </a:cubicBezTo>
                <a:lnTo>
                  <a:pt x="9596891" y="1228509"/>
                </a:lnTo>
                <a:cubicBezTo>
                  <a:pt x="9602915" y="1227183"/>
                  <a:pt x="9605916" y="1223998"/>
                  <a:pt x="9605916" y="1218956"/>
                </a:cubicBezTo>
                <a:cubicBezTo>
                  <a:pt x="9605916" y="1213385"/>
                  <a:pt x="9602915" y="1210731"/>
                  <a:pt x="9596891" y="1210996"/>
                </a:cubicBezTo>
                <a:close/>
                <a:moveTo>
                  <a:pt x="10542199" y="1210598"/>
                </a:moveTo>
                <a:cubicBezTo>
                  <a:pt x="10528662" y="1210599"/>
                  <a:pt x="10521883" y="1214313"/>
                  <a:pt x="10521883" y="1221743"/>
                </a:cubicBezTo>
                <a:cubicBezTo>
                  <a:pt x="10521883" y="1226785"/>
                  <a:pt x="10526245" y="1229306"/>
                  <a:pt x="10534987" y="1229305"/>
                </a:cubicBezTo>
                <a:cubicBezTo>
                  <a:pt x="10562362" y="1229306"/>
                  <a:pt x="10580778" y="1235873"/>
                  <a:pt x="10590257" y="1249007"/>
                </a:cubicBezTo>
                <a:cubicBezTo>
                  <a:pt x="10599734" y="1262143"/>
                  <a:pt x="10604462" y="1287682"/>
                  <a:pt x="10604462" y="1325626"/>
                </a:cubicBezTo>
                <a:lnTo>
                  <a:pt x="10604462" y="1661958"/>
                </a:lnTo>
                <a:lnTo>
                  <a:pt x="10604031" y="1687830"/>
                </a:lnTo>
                <a:cubicBezTo>
                  <a:pt x="10604031" y="1719673"/>
                  <a:pt x="10593192" y="1738247"/>
                  <a:pt x="10571539" y="1743554"/>
                </a:cubicBezTo>
                <a:lnTo>
                  <a:pt x="10554374" y="1747931"/>
                </a:lnTo>
                <a:cubicBezTo>
                  <a:pt x="10546560" y="1749790"/>
                  <a:pt x="10542652" y="1752974"/>
                  <a:pt x="10542652" y="1757485"/>
                </a:cubicBezTo>
                <a:cubicBezTo>
                  <a:pt x="10542652" y="1763322"/>
                  <a:pt x="10547467" y="1766242"/>
                  <a:pt x="10557094" y="1766242"/>
                </a:cubicBezTo>
                <a:cubicBezTo>
                  <a:pt x="10561305" y="1766242"/>
                  <a:pt x="10569121" y="1765311"/>
                  <a:pt x="10580563" y="1763456"/>
                </a:cubicBezTo>
                <a:cubicBezTo>
                  <a:pt x="10602217" y="1760271"/>
                  <a:pt x="10639372" y="1758679"/>
                  <a:pt x="10692006" y="1758679"/>
                </a:cubicBezTo>
                <a:cubicBezTo>
                  <a:pt x="10729615" y="1758679"/>
                  <a:pt x="10777155" y="1761067"/>
                  <a:pt x="10834604" y="1765843"/>
                </a:cubicBezTo>
                <a:cubicBezTo>
                  <a:pt x="10849349" y="1766906"/>
                  <a:pt x="10861094" y="1767435"/>
                  <a:pt x="10869816" y="1767435"/>
                </a:cubicBezTo>
                <a:cubicBezTo>
                  <a:pt x="10910124" y="1767435"/>
                  <a:pt x="10943522" y="1753105"/>
                  <a:pt x="10969991" y="1724448"/>
                </a:cubicBezTo>
                <a:cubicBezTo>
                  <a:pt x="10991947" y="1700567"/>
                  <a:pt x="11002936" y="1680002"/>
                  <a:pt x="11002936" y="1662754"/>
                </a:cubicBezTo>
                <a:cubicBezTo>
                  <a:pt x="11002936" y="1655591"/>
                  <a:pt x="11000215" y="1652140"/>
                  <a:pt x="10994818" y="1652405"/>
                </a:cubicBezTo>
                <a:cubicBezTo>
                  <a:pt x="10991493" y="1652672"/>
                  <a:pt x="10988191" y="1655060"/>
                  <a:pt x="10984887" y="1659571"/>
                </a:cubicBezTo>
                <a:cubicBezTo>
                  <a:pt x="10951187" y="1706537"/>
                  <a:pt x="10875236" y="1730021"/>
                  <a:pt x="10756991" y="1730021"/>
                </a:cubicBezTo>
                <a:cubicBezTo>
                  <a:pt x="10719684" y="1730021"/>
                  <a:pt x="10696454" y="1727235"/>
                  <a:pt x="10687279" y="1721662"/>
                </a:cubicBezTo>
                <a:cubicBezTo>
                  <a:pt x="10678103" y="1716091"/>
                  <a:pt x="10673505" y="1702026"/>
                  <a:pt x="10673505" y="1679472"/>
                </a:cubicBezTo>
                <a:lnTo>
                  <a:pt x="10673505" y="1532997"/>
                </a:lnTo>
                <a:lnTo>
                  <a:pt x="10673072" y="1519864"/>
                </a:lnTo>
                <a:cubicBezTo>
                  <a:pt x="10673072" y="1511902"/>
                  <a:pt x="10675534" y="1506596"/>
                  <a:pt x="10680499" y="1503942"/>
                </a:cubicBezTo>
                <a:cubicBezTo>
                  <a:pt x="10685465" y="1501290"/>
                  <a:pt x="10695332" y="1499963"/>
                  <a:pt x="10710055" y="1499963"/>
                </a:cubicBezTo>
                <a:lnTo>
                  <a:pt x="10809797" y="1499963"/>
                </a:lnTo>
                <a:cubicBezTo>
                  <a:pt x="10835662" y="1499963"/>
                  <a:pt x="10854014" y="1503147"/>
                  <a:pt x="10864851" y="1509515"/>
                </a:cubicBezTo>
                <a:cubicBezTo>
                  <a:pt x="10875689" y="1515885"/>
                  <a:pt x="10882899" y="1527957"/>
                  <a:pt x="10886505" y="1545736"/>
                </a:cubicBezTo>
                <a:lnTo>
                  <a:pt x="10889225" y="1556880"/>
                </a:lnTo>
                <a:cubicBezTo>
                  <a:pt x="10890412" y="1562717"/>
                  <a:pt x="10894191" y="1565637"/>
                  <a:pt x="10900495" y="1565637"/>
                </a:cubicBezTo>
                <a:cubicBezTo>
                  <a:pt x="10906216" y="1565637"/>
                  <a:pt x="10909065" y="1562319"/>
                  <a:pt x="10909065" y="1555687"/>
                </a:cubicBezTo>
                <a:cubicBezTo>
                  <a:pt x="10909065" y="1553297"/>
                  <a:pt x="10908764" y="1549451"/>
                  <a:pt x="10908159" y="1544144"/>
                </a:cubicBezTo>
                <a:cubicBezTo>
                  <a:pt x="10906366" y="1528222"/>
                  <a:pt x="10905460" y="1512169"/>
                  <a:pt x="10905460" y="1495981"/>
                </a:cubicBezTo>
                <a:cubicBezTo>
                  <a:pt x="10905460" y="1474754"/>
                  <a:pt x="10906669" y="1451272"/>
                  <a:pt x="10909065" y="1425531"/>
                </a:cubicBezTo>
                <a:cubicBezTo>
                  <a:pt x="10909367" y="1421552"/>
                  <a:pt x="10909518" y="1418633"/>
                  <a:pt x="10909518" y="1416775"/>
                </a:cubicBezTo>
                <a:cubicBezTo>
                  <a:pt x="10909518" y="1409877"/>
                  <a:pt x="10906669" y="1406294"/>
                  <a:pt x="10900948" y="1406028"/>
                </a:cubicBezTo>
                <a:cubicBezTo>
                  <a:pt x="10894924" y="1405764"/>
                  <a:pt x="10891168" y="1408948"/>
                  <a:pt x="10889656" y="1415580"/>
                </a:cubicBezTo>
                <a:cubicBezTo>
                  <a:pt x="10885749" y="1433094"/>
                  <a:pt x="10881388" y="1444239"/>
                  <a:pt x="10876574" y="1449015"/>
                </a:cubicBezTo>
                <a:cubicBezTo>
                  <a:pt x="10871759" y="1453791"/>
                  <a:pt x="10861245" y="1457639"/>
                  <a:pt x="10844988" y="1460559"/>
                </a:cubicBezTo>
                <a:cubicBezTo>
                  <a:pt x="10826638" y="1463742"/>
                  <a:pt x="10801680" y="1465334"/>
                  <a:pt x="10770073" y="1465334"/>
                </a:cubicBezTo>
                <a:lnTo>
                  <a:pt x="10700600" y="1465334"/>
                </a:lnTo>
                <a:cubicBezTo>
                  <a:pt x="10687645" y="1465334"/>
                  <a:pt x="10679917" y="1464074"/>
                  <a:pt x="10677347" y="1461552"/>
                </a:cubicBezTo>
                <a:cubicBezTo>
                  <a:pt x="10674800" y="1459033"/>
                  <a:pt x="10673505" y="1451669"/>
                  <a:pt x="10673505" y="1439464"/>
                </a:cubicBezTo>
                <a:lnTo>
                  <a:pt x="10673505" y="1279457"/>
                </a:lnTo>
                <a:cubicBezTo>
                  <a:pt x="10673505" y="1265394"/>
                  <a:pt x="10676226" y="1256305"/>
                  <a:pt x="10681645" y="1252192"/>
                </a:cubicBezTo>
                <a:cubicBezTo>
                  <a:pt x="10687042" y="1248079"/>
                  <a:pt x="10699088" y="1246023"/>
                  <a:pt x="10717742" y="1246022"/>
                </a:cubicBezTo>
                <a:lnTo>
                  <a:pt x="10788575" y="1246022"/>
                </a:lnTo>
                <a:cubicBezTo>
                  <a:pt x="10835209" y="1246023"/>
                  <a:pt x="10867248" y="1248013"/>
                  <a:pt x="10884712" y="1251993"/>
                </a:cubicBezTo>
                <a:cubicBezTo>
                  <a:pt x="10902157" y="1255973"/>
                  <a:pt x="10913729" y="1263934"/>
                  <a:pt x="10919450" y="1275875"/>
                </a:cubicBezTo>
                <a:cubicBezTo>
                  <a:pt x="10923055" y="1283570"/>
                  <a:pt x="10924869" y="1291663"/>
                  <a:pt x="10924869" y="1300154"/>
                </a:cubicBezTo>
                <a:lnTo>
                  <a:pt x="10924869" y="1310502"/>
                </a:lnTo>
                <a:cubicBezTo>
                  <a:pt x="10924869" y="1318729"/>
                  <a:pt x="10927719" y="1322709"/>
                  <a:pt x="10933440" y="1322443"/>
                </a:cubicBezTo>
                <a:cubicBezTo>
                  <a:pt x="10938556" y="1322178"/>
                  <a:pt x="10941859" y="1320122"/>
                  <a:pt x="10943371" y="1316273"/>
                </a:cubicBezTo>
                <a:cubicBezTo>
                  <a:pt x="10944860" y="1312427"/>
                  <a:pt x="10946372" y="1302808"/>
                  <a:pt x="10947883" y="1287417"/>
                </a:cubicBezTo>
                <a:lnTo>
                  <a:pt x="10949675" y="1263933"/>
                </a:lnTo>
                <a:cubicBezTo>
                  <a:pt x="10951187" y="1246421"/>
                  <a:pt x="10952395" y="1235807"/>
                  <a:pt x="10953303" y="1232092"/>
                </a:cubicBezTo>
                <a:cubicBezTo>
                  <a:pt x="10954188" y="1228377"/>
                  <a:pt x="10954641" y="1225325"/>
                  <a:pt x="10954641" y="1222937"/>
                </a:cubicBezTo>
                <a:cubicBezTo>
                  <a:pt x="10954641" y="1215243"/>
                  <a:pt x="10949675" y="1211394"/>
                  <a:pt x="10939765" y="1211394"/>
                </a:cubicBezTo>
                <a:cubicBezTo>
                  <a:pt x="10935836" y="1211394"/>
                  <a:pt x="10929835" y="1211925"/>
                  <a:pt x="10921717" y="1212985"/>
                </a:cubicBezTo>
                <a:cubicBezTo>
                  <a:pt x="10917787" y="1213518"/>
                  <a:pt x="10906971" y="1214048"/>
                  <a:pt x="10889225" y="1214578"/>
                </a:cubicBezTo>
                <a:lnTo>
                  <a:pt x="10825148" y="1217364"/>
                </a:lnTo>
                <a:cubicBezTo>
                  <a:pt x="10796866" y="1218427"/>
                  <a:pt x="10764373" y="1218957"/>
                  <a:pt x="10727672" y="1218957"/>
                </a:cubicBezTo>
                <a:cubicBezTo>
                  <a:pt x="10667200" y="1218957"/>
                  <a:pt x="10615451" y="1216834"/>
                  <a:pt x="10572423" y="1212589"/>
                </a:cubicBezTo>
                <a:cubicBezTo>
                  <a:pt x="10559794" y="1211263"/>
                  <a:pt x="10549712" y="1210599"/>
                  <a:pt x="10542199" y="1210598"/>
                </a:cubicBezTo>
                <a:close/>
                <a:moveTo>
                  <a:pt x="8432071" y="1210598"/>
                </a:moveTo>
                <a:cubicBezTo>
                  <a:pt x="8418535" y="1210599"/>
                  <a:pt x="8411765" y="1214313"/>
                  <a:pt x="8411765" y="1221743"/>
                </a:cubicBezTo>
                <a:cubicBezTo>
                  <a:pt x="8411765" y="1226785"/>
                  <a:pt x="8416127" y="1229306"/>
                  <a:pt x="8424851" y="1229305"/>
                </a:cubicBezTo>
                <a:cubicBezTo>
                  <a:pt x="8452229" y="1229306"/>
                  <a:pt x="8470655" y="1235873"/>
                  <a:pt x="8480130" y="1249007"/>
                </a:cubicBezTo>
                <a:cubicBezTo>
                  <a:pt x="8489606" y="1262143"/>
                  <a:pt x="8494345" y="1287682"/>
                  <a:pt x="8494345" y="1325626"/>
                </a:cubicBezTo>
                <a:lnTo>
                  <a:pt x="8494345" y="1661958"/>
                </a:lnTo>
                <a:lnTo>
                  <a:pt x="8493894" y="1687830"/>
                </a:lnTo>
                <a:cubicBezTo>
                  <a:pt x="8493894" y="1719673"/>
                  <a:pt x="8483065" y="1738247"/>
                  <a:pt x="8461404" y="1743554"/>
                </a:cubicBezTo>
                <a:lnTo>
                  <a:pt x="8444255" y="1747931"/>
                </a:lnTo>
                <a:cubicBezTo>
                  <a:pt x="8436433" y="1749790"/>
                  <a:pt x="8432522" y="1752974"/>
                  <a:pt x="8432522" y="1757485"/>
                </a:cubicBezTo>
                <a:cubicBezTo>
                  <a:pt x="8432522" y="1763322"/>
                  <a:pt x="8437336" y="1766242"/>
                  <a:pt x="8446963" y="1766242"/>
                </a:cubicBezTo>
                <a:cubicBezTo>
                  <a:pt x="8451175" y="1766242"/>
                  <a:pt x="8458997" y="1765311"/>
                  <a:pt x="8470428" y="1763456"/>
                </a:cubicBezTo>
                <a:cubicBezTo>
                  <a:pt x="8492089" y="1760271"/>
                  <a:pt x="8529242" y="1758679"/>
                  <a:pt x="8581889" y="1758679"/>
                </a:cubicBezTo>
                <a:cubicBezTo>
                  <a:pt x="8619494" y="1758679"/>
                  <a:pt x="8667027" y="1761067"/>
                  <a:pt x="8724487" y="1765843"/>
                </a:cubicBezTo>
                <a:cubicBezTo>
                  <a:pt x="8739228" y="1766906"/>
                  <a:pt x="8750964" y="1767435"/>
                  <a:pt x="8759684" y="1767435"/>
                </a:cubicBezTo>
                <a:cubicBezTo>
                  <a:pt x="8800000" y="1767435"/>
                  <a:pt x="8833389" y="1753105"/>
                  <a:pt x="8859855" y="1724448"/>
                </a:cubicBezTo>
                <a:cubicBezTo>
                  <a:pt x="8881834" y="1700567"/>
                  <a:pt x="8892802" y="1680002"/>
                  <a:pt x="8892802" y="1662754"/>
                </a:cubicBezTo>
                <a:cubicBezTo>
                  <a:pt x="8892802" y="1655591"/>
                  <a:pt x="8890103" y="1652140"/>
                  <a:pt x="8884685" y="1652405"/>
                </a:cubicBezTo>
                <a:cubicBezTo>
                  <a:pt x="8881380" y="1652672"/>
                  <a:pt x="8878056" y="1655060"/>
                  <a:pt x="8874753" y="1659571"/>
                </a:cubicBezTo>
                <a:cubicBezTo>
                  <a:pt x="8841063" y="1706537"/>
                  <a:pt x="8765103" y="1730021"/>
                  <a:pt x="8646872" y="1730021"/>
                </a:cubicBezTo>
                <a:cubicBezTo>
                  <a:pt x="8609567" y="1730021"/>
                  <a:pt x="8586326" y="1727235"/>
                  <a:pt x="8577151" y="1721662"/>
                </a:cubicBezTo>
                <a:cubicBezTo>
                  <a:pt x="8567975" y="1716091"/>
                  <a:pt x="8563388" y="1702026"/>
                  <a:pt x="8563388" y="1679472"/>
                </a:cubicBezTo>
                <a:lnTo>
                  <a:pt x="8563388" y="1532997"/>
                </a:lnTo>
                <a:lnTo>
                  <a:pt x="8562936" y="1519864"/>
                </a:lnTo>
                <a:cubicBezTo>
                  <a:pt x="8562936" y="1511902"/>
                  <a:pt x="8565419" y="1506596"/>
                  <a:pt x="8570382" y="1503942"/>
                </a:cubicBezTo>
                <a:cubicBezTo>
                  <a:pt x="8575345" y="1501290"/>
                  <a:pt x="8585199" y="1499963"/>
                  <a:pt x="8599940" y="1499963"/>
                </a:cubicBezTo>
                <a:lnTo>
                  <a:pt x="8699667" y="1499963"/>
                </a:lnTo>
                <a:cubicBezTo>
                  <a:pt x="8725540" y="1499963"/>
                  <a:pt x="8743894" y="1503147"/>
                  <a:pt x="8754721" y="1509515"/>
                </a:cubicBezTo>
                <a:cubicBezTo>
                  <a:pt x="8765551" y="1515885"/>
                  <a:pt x="8772771" y="1527957"/>
                  <a:pt x="8776383" y="1545736"/>
                </a:cubicBezTo>
                <a:lnTo>
                  <a:pt x="8779090" y="1556880"/>
                </a:lnTo>
                <a:cubicBezTo>
                  <a:pt x="8780295" y="1562717"/>
                  <a:pt x="8784053" y="1565637"/>
                  <a:pt x="8790372" y="1565637"/>
                </a:cubicBezTo>
                <a:cubicBezTo>
                  <a:pt x="8796086" y="1565637"/>
                  <a:pt x="8798946" y="1562319"/>
                  <a:pt x="8798948" y="1555687"/>
                </a:cubicBezTo>
                <a:cubicBezTo>
                  <a:pt x="8798946" y="1553297"/>
                  <a:pt x="8798644" y="1549451"/>
                  <a:pt x="8798045" y="1544144"/>
                </a:cubicBezTo>
                <a:cubicBezTo>
                  <a:pt x="8796236" y="1528222"/>
                  <a:pt x="8795336" y="1512169"/>
                  <a:pt x="8795336" y="1495981"/>
                </a:cubicBezTo>
                <a:cubicBezTo>
                  <a:pt x="8795336" y="1474754"/>
                  <a:pt x="8796541" y="1451272"/>
                  <a:pt x="8798948" y="1425531"/>
                </a:cubicBezTo>
                <a:cubicBezTo>
                  <a:pt x="8799248" y="1421552"/>
                  <a:pt x="8799395" y="1418633"/>
                  <a:pt x="8799395" y="1416775"/>
                </a:cubicBezTo>
                <a:cubicBezTo>
                  <a:pt x="8799395" y="1409877"/>
                  <a:pt x="8796541" y="1406294"/>
                  <a:pt x="8790825" y="1406028"/>
                </a:cubicBezTo>
                <a:cubicBezTo>
                  <a:pt x="8784807" y="1405764"/>
                  <a:pt x="8781045" y="1408948"/>
                  <a:pt x="8779539" y="1415580"/>
                </a:cubicBezTo>
                <a:cubicBezTo>
                  <a:pt x="8775631" y="1433094"/>
                  <a:pt x="8771267" y="1444239"/>
                  <a:pt x="8766452" y="1449015"/>
                </a:cubicBezTo>
                <a:cubicBezTo>
                  <a:pt x="8761645" y="1453791"/>
                  <a:pt x="8751115" y="1457639"/>
                  <a:pt x="8734867" y="1460559"/>
                </a:cubicBezTo>
                <a:cubicBezTo>
                  <a:pt x="8716516" y="1463742"/>
                  <a:pt x="8691546" y="1465334"/>
                  <a:pt x="8659958" y="1465334"/>
                </a:cubicBezTo>
                <a:lnTo>
                  <a:pt x="8590465" y="1465334"/>
                </a:lnTo>
                <a:cubicBezTo>
                  <a:pt x="8577528" y="1465334"/>
                  <a:pt x="8569781" y="1464074"/>
                  <a:pt x="8567224" y="1461552"/>
                </a:cubicBezTo>
                <a:cubicBezTo>
                  <a:pt x="8564666" y="1459033"/>
                  <a:pt x="8563388" y="1451669"/>
                  <a:pt x="8563388" y="1439464"/>
                </a:cubicBezTo>
                <a:lnTo>
                  <a:pt x="8563388" y="1279457"/>
                </a:lnTo>
                <a:cubicBezTo>
                  <a:pt x="8563388" y="1265394"/>
                  <a:pt x="8566095" y="1256305"/>
                  <a:pt x="8571512" y="1252192"/>
                </a:cubicBezTo>
                <a:cubicBezTo>
                  <a:pt x="8576926" y="1248079"/>
                  <a:pt x="8588960" y="1246023"/>
                  <a:pt x="8607611" y="1246022"/>
                </a:cubicBezTo>
                <a:lnTo>
                  <a:pt x="8678458" y="1246022"/>
                </a:lnTo>
                <a:cubicBezTo>
                  <a:pt x="8725090" y="1246023"/>
                  <a:pt x="8757126" y="1248013"/>
                  <a:pt x="8774580" y="1251993"/>
                </a:cubicBezTo>
                <a:cubicBezTo>
                  <a:pt x="8792028" y="1255973"/>
                  <a:pt x="8803610" y="1263934"/>
                  <a:pt x="8809325" y="1275875"/>
                </a:cubicBezTo>
                <a:cubicBezTo>
                  <a:pt x="8812936" y="1283570"/>
                  <a:pt x="8814736" y="1291663"/>
                  <a:pt x="8814739" y="1300154"/>
                </a:cubicBezTo>
                <a:lnTo>
                  <a:pt x="8814739" y="1310502"/>
                </a:lnTo>
                <a:cubicBezTo>
                  <a:pt x="8814736" y="1318729"/>
                  <a:pt x="8817600" y="1322709"/>
                  <a:pt x="8823315" y="1322443"/>
                </a:cubicBezTo>
                <a:cubicBezTo>
                  <a:pt x="8828428" y="1322178"/>
                  <a:pt x="8831739" y="1320122"/>
                  <a:pt x="8833243" y="1316273"/>
                </a:cubicBezTo>
                <a:cubicBezTo>
                  <a:pt x="8834743" y="1312427"/>
                  <a:pt x="8836250" y="1302808"/>
                  <a:pt x="8837757" y="1287417"/>
                </a:cubicBezTo>
                <a:lnTo>
                  <a:pt x="8839557" y="1263933"/>
                </a:lnTo>
                <a:cubicBezTo>
                  <a:pt x="8841063" y="1246421"/>
                  <a:pt x="8842268" y="1235807"/>
                  <a:pt x="8843168" y="1232092"/>
                </a:cubicBezTo>
                <a:cubicBezTo>
                  <a:pt x="8844071" y="1228377"/>
                  <a:pt x="8844524" y="1225325"/>
                  <a:pt x="8844524" y="1222937"/>
                </a:cubicBezTo>
                <a:cubicBezTo>
                  <a:pt x="8844524" y="1215243"/>
                  <a:pt x="8839557" y="1211394"/>
                  <a:pt x="8829634" y="1211394"/>
                </a:cubicBezTo>
                <a:cubicBezTo>
                  <a:pt x="8825721" y="1211394"/>
                  <a:pt x="8819702" y="1211925"/>
                  <a:pt x="8811581" y="1212985"/>
                </a:cubicBezTo>
                <a:cubicBezTo>
                  <a:pt x="8807669" y="1213518"/>
                  <a:pt x="8796842" y="1214048"/>
                  <a:pt x="8779090" y="1214578"/>
                </a:cubicBezTo>
                <a:lnTo>
                  <a:pt x="8715012" y="1217364"/>
                </a:lnTo>
                <a:cubicBezTo>
                  <a:pt x="8686732" y="1218427"/>
                  <a:pt x="8654242" y="1218957"/>
                  <a:pt x="8617540" y="1218957"/>
                </a:cubicBezTo>
                <a:cubicBezTo>
                  <a:pt x="8557070" y="1218957"/>
                  <a:pt x="8505326" y="1216834"/>
                  <a:pt x="8462306" y="1212589"/>
                </a:cubicBezTo>
                <a:cubicBezTo>
                  <a:pt x="8449670" y="1211263"/>
                  <a:pt x="8439593" y="1210599"/>
                  <a:pt x="8432071" y="1210598"/>
                </a:cubicBezTo>
                <a:close/>
                <a:moveTo>
                  <a:pt x="6695877" y="1162485"/>
                </a:moveTo>
                <a:lnTo>
                  <a:pt x="6695877" y="1680575"/>
                </a:lnTo>
                <a:lnTo>
                  <a:pt x="6695877" y="2198665"/>
                </a:lnTo>
                <a:lnTo>
                  <a:pt x="7206646" y="2198665"/>
                </a:lnTo>
                <a:lnTo>
                  <a:pt x="7717415" y="2198665"/>
                </a:lnTo>
                <a:lnTo>
                  <a:pt x="7717415" y="1680575"/>
                </a:lnTo>
                <a:lnTo>
                  <a:pt x="7717415" y="1162485"/>
                </a:lnTo>
                <a:lnTo>
                  <a:pt x="7206646" y="1162485"/>
                </a:lnTo>
                <a:close/>
                <a:moveTo>
                  <a:pt x="7371811" y="407527"/>
                </a:moveTo>
                <a:lnTo>
                  <a:pt x="7439878" y="407527"/>
                </a:lnTo>
                <a:lnTo>
                  <a:pt x="7439878" y="522144"/>
                </a:lnTo>
                <a:cubicBezTo>
                  <a:pt x="7431543" y="537161"/>
                  <a:pt x="7417768" y="550632"/>
                  <a:pt x="7398552" y="562558"/>
                </a:cubicBezTo>
                <a:cubicBezTo>
                  <a:pt x="7379335" y="574483"/>
                  <a:pt x="7355142" y="580445"/>
                  <a:pt x="7325971" y="580445"/>
                </a:cubicBezTo>
                <a:cubicBezTo>
                  <a:pt x="7303745" y="580445"/>
                  <a:pt x="7285455" y="574152"/>
                  <a:pt x="7271101" y="561563"/>
                </a:cubicBezTo>
                <a:cubicBezTo>
                  <a:pt x="7256746" y="548976"/>
                  <a:pt x="7249570" y="532523"/>
                  <a:pt x="7249570" y="512206"/>
                </a:cubicBezTo>
                <a:cubicBezTo>
                  <a:pt x="7249570" y="442420"/>
                  <a:pt x="7290317" y="407527"/>
                  <a:pt x="7371811" y="407527"/>
                </a:cubicBezTo>
                <a:close/>
                <a:moveTo>
                  <a:pt x="8148917" y="168357"/>
                </a:moveTo>
                <a:cubicBezTo>
                  <a:pt x="8188737" y="168357"/>
                  <a:pt x="8218256" y="183019"/>
                  <a:pt x="8237473" y="212343"/>
                </a:cubicBezTo>
                <a:cubicBezTo>
                  <a:pt x="8256688" y="241666"/>
                  <a:pt x="8266297" y="290721"/>
                  <a:pt x="8266297" y="359505"/>
                </a:cubicBezTo>
                <a:cubicBezTo>
                  <a:pt x="8266297" y="421679"/>
                  <a:pt x="8262593" y="465333"/>
                  <a:pt x="8255184" y="490467"/>
                </a:cubicBezTo>
                <a:cubicBezTo>
                  <a:pt x="8240366" y="541619"/>
                  <a:pt x="8205407" y="567195"/>
                  <a:pt x="8150306" y="567195"/>
                </a:cubicBezTo>
                <a:cubicBezTo>
                  <a:pt x="8096130" y="567195"/>
                  <a:pt x="8059087" y="548234"/>
                  <a:pt x="8039177" y="510312"/>
                </a:cubicBezTo>
                <a:lnTo>
                  <a:pt x="8039177" y="225904"/>
                </a:lnTo>
                <a:cubicBezTo>
                  <a:pt x="8059550" y="187540"/>
                  <a:pt x="8096130" y="168357"/>
                  <a:pt x="8148917" y="168357"/>
                </a:cubicBezTo>
                <a:close/>
                <a:moveTo>
                  <a:pt x="5830294" y="168357"/>
                </a:moveTo>
                <a:cubicBezTo>
                  <a:pt x="5867337" y="168357"/>
                  <a:pt x="5895814" y="178185"/>
                  <a:pt x="5915725" y="197840"/>
                </a:cubicBezTo>
                <a:cubicBezTo>
                  <a:pt x="5935636" y="217494"/>
                  <a:pt x="5945127" y="245210"/>
                  <a:pt x="5944202" y="280986"/>
                </a:cubicBezTo>
                <a:lnTo>
                  <a:pt x="5944202" y="298211"/>
                </a:lnTo>
                <a:lnTo>
                  <a:pt x="5708053" y="298211"/>
                </a:lnTo>
                <a:cubicBezTo>
                  <a:pt x="5721017" y="211642"/>
                  <a:pt x="5761765" y="168357"/>
                  <a:pt x="5830294" y="168357"/>
                </a:cubicBezTo>
                <a:close/>
                <a:moveTo>
                  <a:pt x="2536702" y="168357"/>
                </a:moveTo>
                <a:cubicBezTo>
                  <a:pt x="2573745" y="168357"/>
                  <a:pt x="2602222" y="178185"/>
                  <a:pt x="2622132" y="197840"/>
                </a:cubicBezTo>
                <a:cubicBezTo>
                  <a:pt x="2642044" y="217494"/>
                  <a:pt x="2651535" y="245210"/>
                  <a:pt x="2650609" y="280986"/>
                </a:cubicBezTo>
                <a:lnTo>
                  <a:pt x="2650609" y="298211"/>
                </a:lnTo>
                <a:lnTo>
                  <a:pt x="2414460" y="298211"/>
                </a:lnTo>
                <a:cubicBezTo>
                  <a:pt x="2427425" y="211642"/>
                  <a:pt x="2468172" y="168357"/>
                  <a:pt x="2536702" y="168357"/>
                </a:cubicBezTo>
                <a:close/>
                <a:moveTo>
                  <a:pt x="10197995" y="9353"/>
                </a:moveTo>
                <a:lnTo>
                  <a:pt x="10459148" y="733405"/>
                </a:lnTo>
                <a:lnTo>
                  <a:pt x="10440395" y="781137"/>
                </a:lnTo>
                <a:cubicBezTo>
                  <a:pt x="10432060" y="804568"/>
                  <a:pt x="10419211" y="820813"/>
                  <a:pt x="10401847" y="829874"/>
                </a:cubicBezTo>
                <a:cubicBezTo>
                  <a:pt x="10384483" y="838936"/>
                  <a:pt x="10359363" y="843466"/>
                  <a:pt x="10326488" y="843466"/>
                </a:cubicBezTo>
                <a:lnTo>
                  <a:pt x="10295927" y="843466"/>
                </a:lnTo>
                <a:lnTo>
                  <a:pt x="10295927" y="1002523"/>
                </a:lnTo>
                <a:cubicBezTo>
                  <a:pt x="10329729" y="1011322"/>
                  <a:pt x="10361910" y="1015722"/>
                  <a:pt x="10392471" y="1015722"/>
                </a:cubicBezTo>
                <a:cubicBezTo>
                  <a:pt x="10502674" y="1015722"/>
                  <a:pt x="10579537" y="969345"/>
                  <a:pt x="10623063" y="876592"/>
                </a:cubicBezTo>
                <a:lnTo>
                  <a:pt x="10636260" y="846117"/>
                </a:lnTo>
                <a:lnTo>
                  <a:pt x="10942558" y="9353"/>
                </a:lnTo>
                <a:lnTo>
                  <a:pt x="10691824" y="9353"/>
                </a:lnTo>
                <a:lnTo>
                  <a:pt x="10566804" y="413490"/>
                </a:lnTo>
                <a:lnTo>
                  <a:pt x="10448035" y="9353"/>
                </a:lnTo>
                <a:close/>
                <a:moveTo>
                  <a:pt x="9400273" y="9353"/>
                </a:moveTo>
                <a:lnTo>
                  <a:pt x="9400273" y="726200"/>
                </a:lnTo>
                <a:lnTo>
                  <a:pt x="9635032" y="726200"/>
                </a:lnTo>
                <a:lnTo>
                  <a:pt x="9635032" y="9353"/>
                </a:lnTo>
                <a:close/>
                <a:moveTo>
                  <a:pt x="8617448" y="9353"/>
                </a:moveTo>
                <a:lnTo>
                  <a:pt x="8617448" y="726200"/>
                </a:lnTo>
                <a:lnTo>
                  <a:pt x="8852207" y="726200"/>
                </a:lnTo>
                <a:lnTo>
                  <a:pt x="8852207" y="9353"/>
                </a:lnTo>
                <a:close/>
                <a:moveTo>
                  <a:pt x="6669933" y="9353"/>
                </a:moveTo>
                <a:lnTo>
                  <a:pt x="6669933" y="726200"/>
                </a:lnTo>
                <a:lnTo>
                  <a:pt x="6904692" y="726200"/>
                </a:lnTo>
                <a:lnTo>
                  <a:pt x="6904692" y="9353"/>
                </a:lnTo>
                <a:close/>
                <a:moveTo>
                  <a:pt x="8039177" y="0"/>
                </a:moveTo>
                <a:lnTo>
                  <a:pt x="8164530" y="0"/>
                </a:lnTo>
                <a:lnTo>
                  <a:pt x="8158597" y="533"/>
                </a:lnTo>
                <a:cubicBezTo>
                  <a:pt x="8111628" y="9394"/>
                  <a:pt x="8071821" y="31547"/>
                  <a:pt x="8039177" y="66992"/>
                </a:cubicBezTo>
                <a:close/>
                <a:moveTo>
                  <a:pt x="4821617" y="0"/>
                </a:moveTo>
                <a:lnTo>
                  <a:pt x="5095092" y="0"/>
                </a:lnTo>
                <a:lnTo>
                  <a:pt x="5106559" y="18241"/>
                </a:lnTo>
                <a:cubicBezTo>
                  <a:pt x="5112463" y="34568"/>
                  <a:pt x="5115415" y="53137"/>
                  <a:pt x="5115415" y="73948"/>
                </a:cubicBezTo>
                <a:cubicBezTo>
                  <a:pt x="5115415" y="115570"/>
                  <a:pt x="5103724" y="148004"/>
                  <a:pt x="5080340" y="171251"/>
                </a:cubicBezTo>
                <a:cubicBezTo>
                  <a:pt x="5056958" y="194498"/>
                  <a:pt x="5022113" y="206121"/>
                  <a:pt x="4975810" y="206121"/>
                </a:cubicBezTo>
                <a:lnTo>
                  <a:pt x="4821617" y="206121"/>
                </a:lnTo>
                <a:close/>
                <a:moveTo>
                  <a:pt x="0" y="0"/>
                </a:moveTo>
                <a:lnTo>
                  <a:pt x="1559443" y="0"/>
                </a:lnTo>
                <a:lnTo>
                  <a:pt x="1559443" y="726200"/>
                </a:lnTo>
                <a:lnTo>
                  <a:pt x="1803233" y="726200"/>
                </a:lnTo>
                <a:lnTo>
                  <a:pt x="1803233" y="0"/>
                </a:lnTo>
                <a:lnTo>
                  <a:pt x="2502577" y="0"/>
                </a:lnTo>
                <a:lnTo>
                  <a:pt x="2433213" y="7613"/>
                </a:lnTo>
                <a:cubicBezTo>
                  <a:pt x="2400801" y="15288"/>
                  <a:pt x="2370935" y="26799"/>
                  <a:pt x="2343616" y="42147"/>
                </a:cubicBezTo>
                <a:cubicBezTo>
                  <a:pt x="2288977" y="72844"/>
                  <a:pt x="2247420" y="116240"/>
                  <a:pt x="2218942" y="172333"/>
                </a:cubicBezTo>
                <a:cubicBezTo>
                  <a:pt x="2190466" y="228426"/>
                  <a:pt x="2176227" y="293133"/>
                  <a:pt x="2176227" y="366452"/>
                </a:cubicBezTo>
                <a:lnTo>
                  <a:pt x="2176227" y="385002"/>
                </a:lnTo>
                <a:cubicBezTo>
                  <a:pt x="2176227" y="490122"/>
                  <a:pt x="2211881" y="575477"/>
                  <a:pt x="2283189" y="641066"/>
                </a:cubicBezTo>
                <a:cubicBezTo>
                  <a:pt x="2354496" y="706655"/>
                  <a:pt x="2447799" y="739451"/>
                  <a:pt x="2563096" y="739451"/>
                </a:cubicBezTo>
                <a:cubicBezTo>
                  <a:pt x="2624679" y="739451"/>
                  <a:pt x="2682212" y="728078"/>
                  <a:pt x="2735693" y="705330"/>
                </a:cubicBezTo>
                <a:cubicBezTo>
                  <a:pt x="2789173" y="682584"/>
                  <a:pt x="2830499" y="651997"/>
                  <a:pt x="2859671" y="613571"/>
                </a:cubicBezTo>
                <a:lnTo>
                  <a:pt x="2752708" y="492993"/>
                </a:lnTo>
                <a:cubicBezTo>
                  <a:pt x="2711036" y="542461"/>
                  <a:pt x="2653156" y="567195"/>
                  <a:pt x="2579070" y="567195"/>
                </a:cubicBezTo>
                <a:cubicBezTo>
                  <a:pt x="2534155" y="567195"/>
                  <a:pt x="2497576" y="555711"/>
                  <a:pt x="2469330" y="532744"/>
                </a:cubicBezTo>
                <a:cubicBezTo>
                  <a:pt x="2441085" y="509776"/>
                  <a:pt x="2422795" y="478196"/>
                  <a:pt x="2414460" y="438004"/>
                </a:cubicBezTo>
                <a:lnTo>
                  <a:pt x="2879813" y="438004"/>
                </a:lnTo>
                <a:lnTo>
                  <a:pt x="2879813" y="351213"/>
                </a:lnTo>
                <a:cubicBezTo>
                  <a:pt x="2879813" y="239468"/>
                  <a:pt x="2849252" y="152347"/>
                  <a:pt x="2788132" y="89849"/>
                </a:cubicBezTo>
                <a:cubicBezTo>
                  <a:pt x="2742290" y="42976"/>
                  <a:pt x="2683948" y="13680"/>
                  <a:pt x="2613103" y="1961"/>
                </a:cubicBezTo>
                <a:lnTo>
                  <a:pt x="2587995" y="0"/>
                </a:lnTo>
                <a:lnTo>
                  <a:pt x="3199942" y="0"/>
                </a:lnTo>
                <a:lnTo>
                  <a:pt x="3198330" y="98"/>
                </a:lnTo>
                <a:cubicBezTo>
                  <a:pt x="3135820" y="8090"/>
                  <a:pt x="3083208" y="28069"/>
                  <a:pt x="3040493" y="60036"/>
                </a:cubicBezTo>
                <a:cubicBezTo>
                  <a:pt x="2983539" y="102658"/>
                  <a:pt x="2955062" y="156874"/>
                  <a:pt x="2955062" y="222685"/>
                </a:cubicBezTo>
                <a:cubicBezTo>
                  <a:pt x="2955062" y="259786"/>
                  <a:pt x="2965018" y="292691"/>
                  <a:pt x="2984928" y="321400"/>
                </a:cubicBezTo>
                <a:cubicBezTo>
                  <a:pt x="3004839" y="350109"/>
                  <a:pt x="3033779" y="374512"/>
                  <a:pt x="3071748" y="394608"/>
                </a:cubicBezTo>
                <a:cubicBezTo>
                  <a:pt x="3109717" y="414705"/>
                  <a:pt x="3157873" y="430937"/>
                  <a:pt x="3216215" y="443303"/>
                </a:cubicBezTo>
                <a:cubicBezTo>
                  <a:pt x="3274558" y="455671"/>
                  <a:pt x="3314147" y="467597"/>
                  <a:pt x="3334985" y="479080"/>
                </a:cubicBezTo>
                <a:cubicBezTo>
                  <a:pt x="3355821" y="490564"/>
                  <a:pt x="3366239" y="505802"/>
                  <a:pt x="3366239" y="524794"/>
                </a:cubicBezTo>
                <a:cubicBezTo>
                  <a:pt x="3366239" y="544669"/>
                  <a:pt x="3358252" y="560791"/>
                  <a:pt x="3342277" y="573158"/>
                </a:cubicBezTo>
                <a:cubicBezTo>
                  <a:pt x="3326302" y="585525"/>
                  <a:pt x="3302341" y="591708"/>
                  <a:pt x="3270391" y="591708"/>
                </a:cubicBezTo>
                <a:cubicBezTo>
                  <a:pt x="3235663" y="591708"/>
                  <a:pt x="3207186" y="584090"/>
                  <a:pt x="3184960" y="568851"/>
                </a:cubicBezTo>
                <a:cubicBezTo>
                  <a:pt x="3162735" y="553614"/>
                  <a:pt x="3151159" y="529432"/>
                  <a:pt x="3150233" y="496306"/>
                </a:cubicBezTo>
                <a:lnTo>
                  <a:pt x="2931447" y="496306"/>
                </a:lnTo>
                <a:cubicBezTo>
                  <a:pt x="2931447" y="538265"/>
                  <a:pt x="2945570" y="578238"/>
                  <a:pt x="2973816" y="616221"/>
                </a:cubicBezTo>
                <a:cubicBezTo>
                  <a:pt x="3002061" y="654206"/>
                  <a:pt x="3041419" y="684240"/>
                  <a:pt x="3091889" y="706325"/>
                </a:cubicBezTo>
                <a:cubicBezTo>
                  <a:pt x="3142361" y="728408"/>
                  <a:pt x="3199777" y="739451"/>
                  <a:pt x="3264140" y="739451"/>
                </a:cubicBezTo>
                <a:cubicBezTo>
                  <a:pt x="3360914" y="739451"/>
                  <a:pt x="3439746" y="718912"/>
                  <a:pt x="3500636" y="677836"/>
                </a:cubicBezTo>
                <a:cubicBezTo>
                  <a:pt x="3561525" y="636760"/>
                  <a:pt x="3591970" y="583537"/>
                  <a:pt x="3591970" y="518168"/>
                </a:cubicBezTo>
                <a:cubicBezTo>
                  <a:pt x="3591970" y="422324"/>
                  <a:pt x="3535479" y="355851"/>
                  <a:pt x="3422498" y="318750"/>
                </a:cubicBezTo>
                <a:cubicBezTo>
                  <a:pt x="3388696" y="307708"/>
                  <a:pt x="3349454" y="298211"/>
                  <a:pt x="3304771" y="290262"/>
                </a:cubicBezTo>
                <a:cubicBezTo>
                  <a:pt x="3260088" y="282311"/>
                  <a:pt x="3227560" y="272152"/>
                  <a:pt x="3207186" y="259786"/>
                </a:cubicBezTo>
                <a:cubicBezTo>
                  <a:pt x="3186813" y="247419"/>
                  <a:pt x="3176625" y="231297"/>
                  <a:pt x="3176625" y="211422"/>
                </a:cubicBezTo>
                <a:cubicBezTo>
                  <a:pt x="3176625" y="191988"/>
                  <a:pt x="3184960" y="175756"/>
                  <a:pt x="3201629" y="162726"/>
                </a:cubicBezTo>
                <a:cubicBezTo>
                  <a:pt x="3218299" y="149696"/>
                  <a:pt x="3238904" y="143182"/>
                  <a:pt x="3263445" y="143182"/>
                </a:cubicBezTo>
                <a:cubicBezTo>
                  <a:pt x="3326881" y="143182"/>
                  <a:pt x="3358599" y="171891"/>
                  <a:pt x="3358599" y="229309"/>
                </a:cubicBezTo>
                <a:lnTo>
                  <a:pt x="3593359" y="229309"/>
                </a:lnTo>
                <a:cubicBezTo>
                  <a:pt x="3593359" y="159524"/>
                  <a:pt x="3563262" y="103210"/>
                  <a:pt x="3503067" y="60366"/>
                </a:cubicBezTo>
                <a:cubicBezTo>
                  <a:pt x="3457921" y="28235"/>
                  <a:pt x="3401835" y="8152"/>
                  <a:pt x="3334811" y="119"/>
                </a:cubicBezTo>
                <a:lnTo>
                  <a:pt x="3332724" y="0"/>
                </a:lnTo>
                <a:lnTo>
                  <a:pt x="3736867" y="0"/>
                </a:lnTo>
                <a:lnTo>
                  <a:pt x="3736867" y="9353"/>
                </a:lnTo>
                <a:lnTo>
                  <a:pt x="3641017" y="9353"/>
                </a:lnTo>
                <a:lnTo>
                  <a:pt x="3641017" y="164382"/>
                </a:lnTo>
                <a:lnTo>
                  <a:pt x="3736867" y="164382"/>
                </a:lnTo>
                <a:lnTo>
                  <a:pt x="3736867" y="520156"/>
                </a:lnTo>
                <a:cubicBezTo>
                  <a:pt x="3736867" y="593917"/>
                  <a:pt x="3756082" y="648906"/>
                  <a:pt x="3794514" y="685123"/>
                </a:cubicBezTo>
                <a:cubicBezTo>
                  <a:pt x="3832946" y="721341"/>
                  <a:pt x="3892447" y="739451"/>
                  <a:pt x="3973015" y="739451"/>
                </a:cubicBezTo>
                <a:cubicBezTo>
                  <a:pt x="4018856" y="739451"/>
                  <a:pt x="4062844" y="733046"/>
                  <a:pt x="4104981" y="720237"/>
                </a:cubicBezTo>
                <a:lnTo>
                  <a:pt x="4104981" y="560570"/>
                </a:lnTo>
                <a:cubicBezTo>
                  <a:pt x="4089237" y="563220"/>
                  <a:pt x="4069790" y="564545"/>
                  <a:pt x="4046638" y="564545"/>
                </a:cubicBezTo>
                <a:cubicBezTo>
                  <a:pt x="4016541" y="564545"/>
                  <a:pt x="3996399" y="559245"/>
                  <a:pt x="3986212" y="548644"/>
                </a:cubicBezTo>
                <a:cubicBezTo>
                  <a:pt x="3976025" y="538045"/>
                  <a:pt x="3970931" y="519273"/>
                  <a:pt x="3970931" y="492330"/>
                </a:cubicBezTo>
                <a:lnTo>
                  <a:pt x="3970931" y="164382"/>
                </a:lnTo>
                <a:lnTo>
                  <a:pt x="4094563" y="164382"/>
                </a:lnTo>
                <a:lnTo>
                  <a:pt x="4094563" y="9353"/>
                </a:lnTo>
                <a:lnTo>
                  <a:pt x="3970931" y="9353"/>
                </a:lnTo>
                <a:lnTo>
                  <a:pt x="3970931" y="0"/>
                </a:lnTo>
                <a:lnTo>
                  <a:pt x="4577828" y="0"/>
                </a:lnTo>
                <a:lnTo>
                  <a:pt x="4577828" y="726200"/>
                </a:lnTo>
                <a:lnTo>
                  <a:pt x="4821617" y="726200"/>
                </a:lnTo>
                <a:lnTo>
                  <a:pt x="4821617" y="385002"/>
                </a:lnTo>
                <a:lnTo>
                  <a:pt x="4953583" y="385002"/>
                </a:lnTo>
                <a:lnTo>
                  <a:pt x="5132084" y="726200"/>
                </a:lnTo>
                <a:lnTo>
                  <a:pt x="5393237" y="726200"/>
                </a:lnTo>
                <a:lnTo>
                  <a:pt x="5393237" y="716252"/>
                </a:lnTo>
                <a:lnTo>
                  <a:pt x="5182092" y="326763"/>
                </a:lnTo>
                <a:cubicBezTo>
                  <a:pt x="5242750" y="299405"/>
                  <a:pt x="5287317" y="263667"/>
                  <a:pt x="5315794" y="219548"/>
                </a:cubicBezTo>
                <a:cubicBezTo>
                  <a:pt x="5344271" y="175428"/>
                  <a:pt x="5358509" y="119835"/>
                  <a:pt x="5358509" y="52769"/>
                </a:cubicBezTo>
                <a:lnTo>
                  <a:pt x="5353408" y="0"/>
                </a:lnTo>
                <a:lnTo>
                  <a:pt x="5796169" y="0"/>
                </a:lnTo>
                <a:lnTo>
                  <a:pt x="5726806" y="7613"/>
                </a:lnTo>
                <a:cubicBezTo>
                  <a:pt x="5694393" y="15288"/>
                  <a:pt x="5664527" y="26799"/>
                  <a:pt x="5637207" y="42147"/>
                </a:cubicBezTo>
                <a:cubicBezTo>
                  <a:pt x="5582569" y="72844"/>
                  <a:pt x="5541012" y="116240"/>
                  <a:pt x="5512534" y="172333"/>
                </a:cubicBezTo>
                <a:cubicBezTo>
                  <a:pt x="5484058" y="228426"/>
                  <a:pt x="5469820" y="293133"/>
                  <a:pt x="5469820" y="366452"/>
                </a:cubicBezTo>
                <a:lnTo>
                  <a:pt x="5469820" y="385002"/>
                </a:lnTo>
                <a:cubicBezTo>
                  <a:pt x="5469820" y="490122"/>
                  <a:pt x="5505474" y="575477"/>
                  <a:pt x="5576781" y="641066"/>
                </a:cubicBezTo>
                <a:cubicBezTo>
                  <a:pt x="5648089" y="706655"/>
                  <a:pt x="5741391" y="739451"/>
                  <a:pt x="5856687" y="739451"/>
                </a:cubicBezTo>
                <a:cubicBezTo>
                  <a:pt x="5918271" y="739451"/>
                  <a:pt x="5975804" y="728078"/>
                  <a:pt x="6029284" y="705330"/>
                </a:cubicBezTo>
                <a:cubicBezTo>
                  <a:pt x="6082765" y="682584"/>
                  <a:pt x="6124091" y="651997"/>
                  <a:pt x="6153262" y="613571"/>
                </a:cubicBezTo>
                <a:lnTo>
                  <a:pt x="6046301" y="492993"/>
                </a:lnTo>
                <a:cubicBezTo>
                  <a:pt x="6004627" y="542461"/>
                  <a:pt x="5946749" y="567195"/>
                  <a:pt x="5872662" y="567195"/>
                </a:cubicBezTo>
                <a:cubicBezTo>
                  <a:pt x="5827748" y="567195"/>
                  <a:pt x="5791168" y="555711"/>
                  <a:pt x="5762922" y="532744"/>
                </a:cubicBezTo>
                <a:cubicBezTo>
                  <a:pt x="5734677" y="509776"/>
                  <a:pt x="5716387" y="478196"/>
                  <a:pt x="5708053" y="438004"/>
                </a:cubicBezTo>
                <a:lnTo>
                  <a:pt x="6173405" y="438004"/>
                </a:lnTo>
                <a:lnTo>
                  <a:pt x="6173405" y="351213"/>
                </a:lnTo>
                <a:cubicBezTo>
                  <a:pt x="6173405" y="239468"/>
                  <a:pt x="6142844" y="152347"/>
                  <a:pt x="6081723" y="89849"/>
                </a:cubicBezTo>
                <a:cubicBezTo>
                  <a:pt x="6035883" y="42976"/>
                  <a:pt x="5977540" y="13680"/>
                  <a:pt x="5906695" y="1961"/>
                </a:cubicBezTo>
                <a:lnTo>
                  <a:pt x="5881587" y="0"/>
                </a:lnTo>
                <a:lnTo>
                  <a:pt x="6278520" y="0"/>
                </a:lnTo>
                <a:lnTo>
                  <a:pt x="6278520" y="726200"/>
                </a:lnTo>
                <a:lnTo>
                  <a:pt x="6513279" y="726200"/>
                </a:lnTo>
                <a:lnTo>
                  <a:pt x="6513279" y="0"/>
                </a:lnTo>
                <a:lnTo>
                  <a:pt x="7296020" y="0"/>
                </a:lnTo>
                <a:lnTo>
                  <a:pt x="7293392" y="155"/>
                </a:lnTo>
                <a:cubicBezTo>
                  <a:pt x="7227886" y="8261"/>
                  <a:pt x="7171953" y="28526"/>
                  <a:pt x="7125592" y="60952"/>
                </a:cubicBezTo>
                <a:cubicBezTo>
                  <a:pt x="7063776" y="104185"/>
                  <a:pt x="7032868" y="160432"/>
                  <a:pt x="7032868" y="229692"/>
                </a:cubicBezTo>
                <a:lnTo>
                  <a:pt x="7266933" y="229692"/>
                </a:lnTo>
                <a:cubicBezTo>
                  <a:pt x="7266933" y="177319"/>
                  <a:pt x="7294715" y="151132"/>
                  <a:pt x="7350280" y="151132"/>
                </a:cubicBezTo>
                <a:cubicBezTo>
                  <a:pt x="7410012" y="151132"/>
                  <a:pt x="7439878" y="184196"/>
                  <a:pt x="7439878" y="250324"/>
                </a:cubicBezTo>
                <a:lnTo>
                  <a:pt x="7439878" y="288274"/>
                </a:lnTo>
                <a:lnTo>
                  <a:pt x="7367643" y="288274"/>
                </a:lnTo>
                <a:cubicBezTo>
                  <a:pt x="7252811" y="288274"/>
                  <a:pt x="7165297" y="308149"/>
                  <a:pt x="7105102" y="347901"/>
                </a:cubicBezTo>
                <a:cubicBezTo>
                  <a:pt x="7044907" y="387652"/>
                  <a:pt x="7014810" y="446395"/>
                  <a:pt x="7014810" y="524131"/>
                </a:cubicBezTo>
                <a:cubicBezTo>
                  <a:pt x="7014810" y="585966"/>
                  <a:pt x="7039583" y="637312"/>
                  <a:pt x="7089127" y="678167"/>
                </a:cubicBezTo>
                <a:cubicBezTo>
                  <a:pt x="7138672" y="719023"/>
                  <a:pt x="7198867" y="739451"/>
                  <a:pt x="7269711" y="739451"/>
                </a:cubicBezTo>
                <a:cubicBezTo>
                  <a:pt x="7347039" y="739451"/>
                  <a:pt x="7407233" y="713613"/>
                  <a:pt x="7450296" y="661936"/>
                </a:cubicBezTo>
                <a:cubicBezTo>
                  <a:pt x="7456779" y="690203"/>
                  <a:pt x="7464187" y="711625"/>
                  <a:pt x="7472522" y="726200"/>
                </a:cubicBezTo>
                <a:lnTo>
                  <a:pt x="7706587" y="726200"/>
                </a:lnTo>
                <a:lnTo>
                  <a:pt x="7706587" y="714938"/>
                </a:lnTo>
                <a:cubicBezTo>
                  <a:pt x="7686214" y="680044"/>
                  <a:pt x="7675564" y="629693"/>
                  <a:pt x="7674637" y="563883"/>
                </a:cubicBezTo>
                <a:lnTo>
                  <a:pt x="7674637" y="246535"/>
                </a:lnTo>
                <a:cubicBezTo>
                  <a:pt x="7673248" y="168799"/>
                  <a:pt x="7644772" y="107627"/>
                  <a:pt x="7589207" y="63017"/>
                </a:cubicBezTo>
                <a:cubicBezTo>
                  <a:pt x="7547534" y="29560"/>
                  <a:pt x="7494531" y="8649"/>
                  <a:pt x="7430197" y="284"/>
                </a:cubicBezTo>
                <a:lnTo>
                  <a:pt x="7425568" y="0"/>
                </a:lnTo>
                <a:lnTo>
                  <a:pt x="7805111" y="0"/>
                </a:lnTo>
                <a:lnTo>
                  <a:pt x="7805111" y="726200"/>
                </a:lnTo>
                <a:lnTo>
                  <a:pt x="8014867" y="726200"/>
                </a:lnTo>
                <a:lnTo>
                  <a:pt x="8024591" y="652660"/>
                </a:lnTo>
                <a:cubicBezTo>
                  <a:pt x="8071358" y="710521"/>
                  <a:pt x="8132942" y="739451"/>
                  <a:pt x="8209343" y="739451"/>
                </a:cubicBezTo>
                <a:cubicBezTo>
                  <a:pt x="8301950" y="739451"/>
                  <a:pt x="8373721" y="707871"/>
                  <a:pt x="8424655" y="644710"/>
                </a:cubicBezTo>
                <a:cubicBezTo>
                  <a:pt x="8475588" y="581549"/>
                  <a:pt x="8501056" y="491226"/>
                  <a:pt x="8501056" y="373739"/>
                </a:cubicBezTo>
                <a:lnTo>
                  <a:pt x="8501056" y="362477"/>
                </a:lnTo>
                <a:cubicBezTo>
                  <a:pt x="8501056" y="246314"/>
                  <a:pt x="8475588" y="156212"/>
                  <a:pt x="8424655" y="92167"/>
                </a:cubicBezTo>
                <a:cubicBezTo>
                  <a:pt x="8386455" y="44135"/>
                  <a:pt x="8336273" y="14114"/>
                  <a:pt x="8274110" y="2106"/>
                </a:cubicBezTo>
                <a:lnTo>
                  <a:pt x="8250904" y="0"/>
                </a:lnTo>
                <a:lnTo>
                  <a:pt x="9008859" y="0"/>
                </a:lnTo>
                <a:lnTo>
                  <a:pt x="9008859" y="726200"/>
                </a:lnTo>
                <a:lnTo>
                  <a:pt x="9243620" y="726200"/>
                </a:lnTo>
                <a:lnTo>
                  <a:pt x="9243620" y="0"/>
                </a:lnTo>
                <a:lnTo>
                  <a:pt x="9818078" y="0"/>
                </a:lnTo>
                <a:lnTo>
                  <a:pt x="9818078" y="9353"/>
                </a:lnTo>
                <a:lnTo>
                  <a:pt x="9722230" y="9353"/>
                </a:lnTo>
                <a:lnTo>
                  <a:pt x="9722230" y="164382"/>
                </a:lnTo>
                <a:lnTo>
                  <a:pt x="9818078" y="164382"/>
                </a:lnTo>
                <a:lnTo>
                  <a:pt x="9818078" y="520156"/>
                </a:lnTo>
                <a:cubicBezTo>
                  <a:pt x="9818078" y="593917"/>
                  <a:pt x="9837295" y="648906"/>
                  <a:pt x="9875726" y="685123"/>
                </a:cubicBezTo>
                <a:cubicBezTo>
                  <a:pt x="9914158" y="721341"/>
                  <a:pt x="9973659" y="739451"/>
                  <a:pt x="10054226" y="739451"/>
                </a:cubicBezTo>
                <a:cubicBezTo>
                  <a:pt x="10100067" y="739451"/>
                  <a:pt x="10144056" y="733046"/>
                  <a:pt x="10186193" y="720237"/>
                </a:cubicBezTo>
                <a:lnTo>
                  <a:pt x="10186193" y="560570"/>
                </a:lnTo>
                <a:cubicBezTo>
                  <a:pt x="10170449" y="563220"/>
                  <a:pt x="10151002" y="564545"/>
                  <a:pt x="10127849" y="564545"/>
                </a:cubicBezTo>
                <a:cubicBezTo>
                  <a:pt x="10097752" y="564545"/>
                  <a:pt x="10077610" y="559245"/>
                  <a:pt x="10067423" y="548644"/>
                </a:cubicBezTo>
                <a:cubicBezTo>
                  <a:pt x="10057236" y="538045"/>
                  <a:pt x="10052143" y="519273"/>
                  <a:pt x="10052143" y="492330"/>
                </a:cubicBezTo>
                <a:lnTo>
                  <a:pt x="10052143" y="164382"/>
                </a:lnTo>
                <a:lnTo>
                  <a:pt x="10175774" y="164382"/>
                </a:lnTo>
                <a:lnTo>
                  <a:pt x="10175774" y="9353"/>
                </a:lnTo>
                <a:lnTo>
                  <a:pt x="10052143" y="9353"/>
                </a:lnTo>
                <a:lnTo>
                  <a:pt x="10052143" y="0"/>
                </a:lnTo>
                <a:lnTo>
                  <a:pt x="12219705" y="0"/>
                </a:lnTo>
                <a:lnTo>
                  <a:pt x="12219705" y="2494842"/>
                </a:lnTo>
                <a:lnTo>
                  <a:pt x="0" y="2494842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5400" dist="12700" dir="144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0D6152-B178-4D70-81B1-0D150B13D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471" y="2253006"/>
            <a:ext cx="12219705" cy="10747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tIns="274320" anchor="ctr">
            <a:noAutofit/>
          </a:bodyPr>
          <a:lstStyle/>
          <a:p>
            <a:r>
              <a:rPr lang="en-US" sz="3900" cap="small" spc="200">
                <a:gradFill flip="none" rotWithShape="1">
                  <a:gsLst>
                    <a:gs pos="49000">
                      <a:schemeClr val="bg2"/>
                    </a:gs>
                    <a:gs pos="75000">
                      <a:schemeClr val="accent5"/>
                    </a:gs>
                    <a:gs pos="24000">
                      <a:schemeClr val="accent2"/>
                    </a:gs>
                    <a:gs pos="5000">
                      <a:schemeClr val="accent1"/>
                    </a:gs>
                    <a:gs pos="95000">
                      <a:schemeClr val="accent6">
                        <a:lumMod val="90000"/>
                        <a:lumOff val="10000"/>
                      </a:schemeClr>
                    </a:gs>
                  </a:gsLst>
                  <a:lin ang="0" scaled="1"/>
                  <a:tileRect/>
                </a:gradFill>
              </a:rPr>
              <a:t>Missing Data with Multilevel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A9776-067B-421E-98E8-9761A4B7A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8" y="3327802"/>
            <a:ext cx="5222944" cy="1420046"/>
          </a:xfrm>
        </p:spPr>
        <p:txBody>
          <a:bodyPr>
            <a:normAutofit/>
          </a:bodyPr>
          <a:lstStyle/>
          <a:p>
            <a:pPr algn="l"/>
            <a:r>
              <a:rPr lang="en-US" sz="2700" spc="10">
                <a:gradFill>
                  <a:gsLst>
                    <a:gs pos="49000">
                      <a:schemeClr val="bg2"/>
                    </a:gs>
                    <a:gs pos="75000">
                      <a:schemeClr val="accent5"/>
                    </a:gs>
                    <a:gs pos="24000">
                      <a:schemeClr val="accent2"/>
                    </a:gs>
                    <a:gs pos="5000">
                      <a:schemeClr val="accent1"/>
                    </a:gs>
                    <a:gs pos="95000">
                      <a:schemeClr val="accent6">
                        <a:lumMod val="90000"/>
                        <a:lumOff val="10000"/>
                      </a:schemeClr>
                    </a:gs>
                  </a:gsLst>
                  <a:lin ang="0" scaled="1"/>
                </a:gradFill>
                <a:effectLst>
                  <a:innerShdw blurRad="25400" dist="12700" dir="2700000">
                    <a:schemeClr val="bg1">
                      <a:alpha val="50000"/>
                    </a:schemeClr>
                  </a:innerShdw>
                </a:effectLst>
              </a:rPr>
              <a:t>EDUC 8825 Advanced Data Analysis</a:t>
            </a:r>
          </a:p>
          <a:p>
            <a:pPr algn="l"/>
            <a:r>
              <a:rPr lang="en-US" sz="5250" cap="small" spc="100">
                <a:gradFill>
                  <a:gsLst>
                    <a:gs pos="49000">
                      <a:schemeClr val="bg2"/>
                    </a:gs>
                    <a:gs pos="75000">
                      <a:schemeClr val="accent5"/>
                    </a:gs>
                    <a:gs pos="24000">
                      <a:schemeClr val="accent2"/>
                    </a:gs>
                    <a:gs pos="5000">
                      <a:schemeClr val="accent1"/>
                    </a:gs>
                    <a:gs pos="95000">
                      <a:schemeClr val="accent6">
                        <a:lumMod val="90000"/>
                        <a:lumOff val="10000"/>
                      </a:schemeClr>
                    </a:gs>
                  </a:gsLst>
                  <a:lin ang="0" scaled="1"/>
                </a:gradFill>
                <a:effectLst>
                  <a:innerShdw blurRad="25400" dist="12700" dir="2700000">
                    <a:schemeClr val="bg1">
                      <a:alpha val="50000"/>
                    </a:schemeClr>
                  </a:innerShdw>
                </a:effectLst>
              </a:rPr>
              <a:t>W. Joel Schneider</a:t>
            </a:r>
          </a:p>
        </p:txBody>
      </p:sp>
    </p:spTree>
    <p:extLst>
      <p:ext uri="{BB962C8B-B14F-4D97-AF65-F5344CB8AC3E}">
        <p14:creationId xmlns:p14="http://schemas.microsoft.com/office/powerpoint/2010/main" val="241782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8C569-2988-B3FE-A0C4-1ABF7D82F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FFA7-7FEE-9E14-31B0-2D039813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90575"/>
            <a:ext cx="4057650" cy="3229115"/>
          </a:xfrm>
        </p:spPr>
        <p:txBody>
          <a:bodyPr>
            <a:normAutofit/>
          </a:bodyPr>
          <a:lstStyle/>
          <a:p>
            <a:r>
              <a:rPr lang="en-US"/>
              <a:t>Visualizing Missing </a:t>
            </a:r>
            <a:br>
              <a:rPr lang="en-US"/>
            </a:br>
            <a:r>
              <a:rPr lang="en-US"/>
              <a:t>Data with</a:t>
            </a:r>
            <a:br>
              <a:rPr lang="en-US"/>
            </a:br>
            <a:r>
              <a:rPr lang="en-US"/>
              <a:t>the </a:t>
            </a:r>
            <a:r>
              <a:rPr lang="en-US" err="1"/>
              <a:t>naniar</a:t>
            </a:r>
            <a:r>
              <a:rPr lang="en-US"/>
              <a:t> Package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C341514-DF40-8A83-B60F-FD259986AC5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" r="5591"/>
          <a:stretch/>
        </p:blipFill>
        <p:spPr bwMode="auto">
          <a:xfrm>
            <a:off x="5394196" y="790575"/>
            <a:ext cx="6618935" cy="528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F1FA057D-E8BC-A59D-1192-3EB3EF0FA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15" y="4137268"/>
            <a:ext cx="4831281" cy="193899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simstandard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sim_standardized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 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"x ~~ .7 * y"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mutate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xmissing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333333"/>
                </a:solidFill>
                <a:latin typeface="Consolas" panose="020B0609020204030204" pitchFamily="49" charset="0"/>
              </a:rPr>
              <a:t>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x 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ifelse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xmissing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x))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%&gt;%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geom_miss_point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coord_fixed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xlim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ylim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3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3647-D4F6-4D4B-8274-C19C7FA4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Wide Data Vs. Long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22C38-E8FB-48DE-BC4B-83893704A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Wide Data Used in SEM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751A835-BC89-48DD-A4AB-4EEAC8BFC8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2040758"/>
              </p:ext>
            </p:extLst>
          </p:nvPr>
        </p:nvGraphicFramePr>
        <p:xfrm>
          <a:off x="839788" y="2505075"/>
          <a:ext cx="51577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557">
                  <a:extLst>
                    <a:ext uri="{9D8B030D-6E8A-4147-A177-3AD203B41FA5}">
                      <a16:colId xmlns:a16="http://schemas.microsoft.com/office/drawing/2014/main" val="3899865395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1093149157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201354894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1680629676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3644766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y_2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5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35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97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55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298808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42B2E7-9EBC-4E7A-B86E-47CD67C1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Long Data Used in Mixed Models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3D2344F-B07E-488F-8C08-EC66D3AFE1A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85655397"/>
              </p:ext>
            </p:extLst>
          </p:nvPr>
        </p:nvGraphicFramePr>
        <p:xfrm>
          <a:off x="6172200" y="2505075"/>
          <a:ext cx="5183188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797">
                  <a:extLst>
                    <a:ext uri="{9D8B030D-6E8A-4147-A177-3AD203B41FA5}">
                      <a16:colId xmlns:a16="http://schemas.microsoft.com/office/drawing/2014/main" val="924690827"/>
                    </a:ext>
                  </a:extLst>
                </a:gridCol>
                <a:gridCol w="1295797">
                  <a:extLst>
                    <a:ext uri="{9D8B030D-6E8A-4147-A177-3AD203B41FA5}">
                      <a16:colId xmlns:a16="http://schemas.microsoft.com/office/drawing/2014/main" val="3508913762"/>
                    </a:ext>
                  </a:extLst>
                </a:gridCol>
                <a:gridCol w="1295797">
                  <a:extLst>
                    <a:ext uri="{9D8B030D-6E8A-4147-A177-3AD203B41FA5}">
                      <a16:colId xmlns:a16="http://schemas.microsoft.com/office/drawing/2014/main" val="3353939405"/>
                    </a:ext>
                  </a:extLst>
                </a:gridCol>
                <a:gridCol w="1295797">
                  <a:extLst>
                    <a:ext uri="{9D8B030D-6E8A-4147-A177-3AD203B41FA5}">
                      <a16:colId xmlns:a16="http://schemas.microsoft.com/office/drawing/2014/main" val="2370567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4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74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87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3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7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08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352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30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913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96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3647-D4F6-4D4B-8274-C19C7FA4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Wide Data Vs. Long Data with Missing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22C38-E8FB-48DE-BC4B-83893704A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Wide Data Used in SEM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751A835-BC89-48DD-A4AB-4EEAC8BFC87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5"/>
          <a:ext cx="51577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557">
                  <a:extLst>
                    <a:ext uri="{9D8B030D-6E8A-4147-A177-3AD203B41FA5}">
                      <a16:colId xmlns:a16="http://schemas.microsoft.com/office/drawing/2014/main" val="3899865395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1093149157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201354894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1680629676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3644766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y_2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5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35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97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55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298808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42B2E7-9EBC-4E7A-B86E-47CD67C1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Long Data Used in Mixed Models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3D2344F-B07E-488F-8C08-EC66D3AFE1A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38668473"/>
              </p:ext>
            </p:extLst>
          </p:nvPr>
        </p:nvGraphicFramePr>
        <p:xfrm>
          <a:off x="6172200" y="2505075"/>
          <a:ext cx="5183188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797">
                  <a:extLst>
                    <a:ext uri="{9D8B030D-6E8A-4147-A177-3AD203B41FA5}">
                      <a16:colId xmlns:a16="http://schemas.microsoft.com/office/drawing/2014/main" val="924690827"/>
                    </a:ext>
                  </a:extLst>
                </a:gridCol>
                <a:gridCol w="1295797">
                  <a:extLst>
                    <a:ext uri="{9D8B030D-6E8A-4147-A177-3AD203B41FA5}">
                      <a16:colId xmlns:a16="http://schemas.microsoft.com/office/drawing/2014/main" val="3508913762"/>
                    </a:ext>
                  </a:extLst>
                </a:gridCol>
                <a:gridCol w="1295797">
                  <a:extLst>
                    <a:ext uri="{9D8B030D-6E8A-4147-A177-3AD203B41FA5}">
                      <a16:colId xmlns:a16="http://schemas.microsoft.com/office/drawing/2014/main" val="3353939405"/>
                    </a:ext>
                  </a:extLst>
                </a:gridCol>
                <a:gridCol w="1295797">
                  <a:extLst>
                    <a:ext uri="{9D8B030D-6E8A-4147-A177-3AD203B41FA5}">
                      <a16:colId xmlns:a16="http://schemas.microsoft.com/office/drawing/2014/main" val="2370567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4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74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87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3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7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8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352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30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91397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25EC09A-C2B4-C710-18BA-98527ACE9482}"/>
              </a:ext>
            </a:extLst>
          </p:cNvPr>
          <p:cNvSpPr txBox="1"/>
          <p:nvPr/>
        </p:nvSpPr>
        <p:spPr>
          <a:xfrm>
            <a:off x="836612" y="4495800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Unless we take preventative action, </a:t>
            </a:r>
            <a:br>
              <a:rPr lang="en-US"/>
            </a:br>
            <a:r>
              <a:rPr lang="en-US"/>
              <a:t>we will lose the entire row!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D9B05-3FD2-61A8-1B0C-A62CE279345F}"/>
              </a:ext>
            </a:extLst>
          </p:cNvPr>
          <p:cNvSpPr txBox="1"/>
          <p:nvPr/>
        </p:nvSpPr>
        <p:spPr>
          <a:xfrm>
            <a:off x="6096000" y="5953125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Will lose 1 row.</a:t>
            </a:r>
          </a:p>
        </p:txBody>
      </p:sp>
    </p:spTree>
    <p:extLst>
      <p:ext uri="{BB962C8B-B14F-4D97-AF65-F5344CB8AC3E}">
        <p14:creationId xmlns:p14="http://schemas.microsoft.com/office/powerpoint/2010/main" val="136481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0">
            <a:extLst>
              <a:ext uri="{FF2B5EF4-FFF2-40B4-BE49-F238E27FC236}">
                <a16:creationId xmlns:a16="http://schemas.microsoft.com/office/drawing/2014/main" id="{55BAC0BC-B20F-E74E-7EB3-D09CA888B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8" name="Rectangle 34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07D3DD-BABA-48FE-8D36-CCCCD56F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Rubin’s Taxonomy of Missingness</a:t>
            </a:r>
            <a:br>
              <a:rPr lang="en-US"/>
            </a:b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4CE874-3D4A-4933-8278-80B415764EEF}"/>
              </a:ext>
            </a:extLst>
          </p:cNvPr>
          <p:cNvSpPr txBox="1"/>
          <p:nvPr/>
        </p:nvSpPr>
        <p:spPr>
          <a:xfrm>
            <a:off x="714375" y="6371471"/>
            <a:ext cx="706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Rubin, D. B. (1976). Inference and missing data. </a:t>
            </a:r>
            <a:r>
              <a:rPr lang="en-US" i="1" err="1"/>
              <a:t>Biometrika</a:t>
            </a:r>
            <a:r>
              <a:rPr lang="en-US" i="1"/>
              <a:t>, 63</a:t>
            </a:r>
            <a:r>
              <a:rPr lang="en-US"/>
              <a:t>(3), 581–590.</a:t>
            </a:r>
          </a:p>
        </p:txBody>
      </p:sp>
      <p:graphicFrame>
        <p:nvGraphicFramePr>
          <p:cNvPr id="39" name="Content Placeholder 7">
            <a:extLst>
              <a:ext uri="{FF2B5EF4-FFF2-40B4-BE49-F238E27FC236}">
                <a16:creationId xmlns:a16="http://schemas.microsoft.com/office/drawing/2014/main" id="{47F84C30-F94D-3960-ECC7-0D2BF02E70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8889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628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FCE8-E3EC-4CDB-83C4-39BD2E21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 to the Missing Data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B0E3-1F77-4F40-859B-1C28CD3F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Listwise Deletion: Remove the entire row if any value in it is missing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BBC8A5A8-5333-45D5-BB4C-BA5BBD511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009681"/>
              </p:ext>
            </p:extLst>
          </p:nvPr>
        </p:nvGraphicFramePr>
        <p:xfrm>
          <a:off x="839788" y="2505075"/>
          <a:ext cx="51577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557">
                  <a:extLst>
                    <a:ext uri="{9D8B030D-6E8A-4147-A177-3AD203B41FA5}">
                      <a16:colId xmlns:a16="http://schemas.microsoft.com/office/drawing/2014/main" val="3899865395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1093149157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201354894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1680629676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3644766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noStrike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/>
                        <a:t>x_1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/>
                        <a:t>x_2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/>
                        <a:t>y_1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/>
                        <a:t>y_2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5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noStrike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5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noStrike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97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noStrike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55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noStrike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2988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F2B7B2-1377-4A8E-AC30-71C3CFF00C71}"/>
              </a:ext>
            </a:extLst>
          </p:cNvPr>
          <p:cNvSpPr txBox="1"/>
          <p:nvPr/>
        </p:nvSpPr>
        <p:spPr>
          <a:xfrm>
            <a:off x="744071" y="4669393"/>
            <a:ext cx="5701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Advantages: Easy. The default method in most software</a:t>
            </a:r>
          </a:p>
          <a:p>
            <a:r>
              <a:rPr lang="en-US"/>
              <a:t>Disadvantages: Wasteful. Biases results if not MCAR.</a:t>
            </a:r>
          </a:p>
        </p:txBody>
      </p:sp>
    </p:spTree>
    <p:extLst>
      <p:ext uri="{BB962C8B-B14F-4D97-AF65-F5344CB8AC3E}">
        <p14:creationId xmlns:p14="http://schemas.microsoft.com/office/powerpoint/2010/main" val="534189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FCE8-E3EC-4CDB-83C4-39BD2E21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 to the Missing Data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B0E3-1F77-4F40-859B-1C28CD3F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Pairwise Deletion: Estimate covariance matrix from all pairs of variables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BBC8A5A8-5333-45D5-BB4C-BA5BBD511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861652"/>
              </p:ext>
            </p:extLst>
          </p:nvPr>
        </p:nvGraphicFramePr>
        <p:xfrm>
          <a:off x="839788" y="2505075"/>
          <a:ext cx="51577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557">
                  <a:extLst>
                    <a:ext uri="{9D8B030D-6E8A-4147-A177-3AD203B41FA5}">
                      <a16:colId xmlns:a16="http://schemas.microsoft.com/office/drawing/2014/main" val="3899865395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1093149157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201354894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1680629676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3644766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y_2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5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5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97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55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2988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F2B7B2-1377-4A8E-AC30-71C3CFF00C71}"/>
              </a:ext>
            </a:extLst>
          </p:cNvPr>
          <p:cNvSpPr txBox="1"/>
          <p:nvPr/>
        </p:nvSpPr>
        <p:spPr>
          <a:xfrm>
            <a:off x="744071" y="4669393"/>
            <a:ext cx="5701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Advantages: Less wasteful. Uses all available information</a:t>
            </a:r>
          </a:p>
          <a:p>
            <a:r>
              <a:rPr lang="en-US"/>
              <a:t>Disadvantages: Biases results if not MCAR.</a:t>
            </a:r>
          </a:p>
        </p:txBody>
      </p:sp>
    </p:spTree>
    <p:extLst>
      <p:ext uri="{BB962C8B-B14F-4D97-AF65-F5344CB8AC3E}">
        <p14:creationId xmlns:p14="http://schemas.microsoft.com/office/powerpoint/2010/main" val="3075775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FCE8-E3EC-4CDB-83C4-39BD2E21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 to the Missing Data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B0E3-1F77-4F40-859B-1C28CD3F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Mean imputation: Replace all missing data with the variable’s mean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BBC8A5A8-5333-45D5-BB4C-BA5BBD511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656151"/>
              </p:ext>
            </p:extLst>
          </p:nvPr>
        </p:nvGraphicFramePr>
        <p:xfrm>
          <a:off x="839788" y="2505075"/>
          <a:ext cx="51577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557">
                  <a:extLst>
                    <a:ext uri="{9D8B030D-6E8A-4147-A177-3AD203B41FA5}">
                      <a16:colId xmlns:a16="http://schemas.microsoft.com/office/drawing/2014/main" val="3899865395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1093149157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201354894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1680629676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3644766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y_2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5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mean(x_2)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5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97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mean(y_1)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55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2988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F2B7B2-1377-4A8E-AC30-71C3CFF00C71}"/>
              </a:ext>
            </a:extLst>
          </p:cNvPr>
          <p:cNvSpPr txBox="1"/>
          <p:nvPr/>
        </p:nvSpPr>
        <p:spPr>
          <a:xfrm>
            <a:off x="838199" y="5038725"/>
            <a:ext cx="6898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Advantages: Easy. </a:t>
            </a:r>
          </a:p>
          <a:p>
            <a:r>
              <a:rPr lang="en-US"/>
              <a:t>Disadvantages: Really distortions the data. Reduces SD and correlations</a:t>
            </a:r>
          </a:p>
          <a:p>
            <a:r>
              <a:rPr lang="en-US"/>
              <a:t>DO NOT USE!!</a:t>
            </a:r>
          </a:p>
        </p:txBody>
      </p:sp>
    </p:spTree>
    <p:extLst>
      <p:ext uri="{BB962C8B-B14F-4D97-AF65-F5344CB8AC3E}">
        <p14:creationId xmlns:p14="http://schemas.microsoft.com/office/powerpoint/2010/main" val="148985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FCE8-E3EC-4CDB-83C4-39BD2E21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 to the Missing Data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B0E3-1F77-4F40-859B-1C28CD3F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Regression imputation: Replace all missing data with the predicted value from other variables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BBC8A5A8-5333-45D5-BB4C-BA5BBD511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9839853"/>
              </p:ext>
            </p:extLst>
          </p:nvPr>
        </p:nvGraphicFramePr>
        <p:xfrm>
          <a:off x="838200" y="2692618"/>
          <a:ext cx="51577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557">
                  <a:extLst>
                    <a:ext uri="{9D8B030D-6E8A-4147-A177-3AD203B41FA5}">
                      <a16:colId xmlns:a16="http://schemas.microsoft.com/office/drawing/2014/main" val="3899865395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1093149157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201354894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1680629676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3644766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y_2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5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predicted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5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97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predicted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55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2988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F2B7B2-1377-4A8E-AC30-71C3CFF00C71}"/>
              </a:ext>
            </a:extLst>
          </p:cNvPr>
          <p:cNvSpPr txBox="1"/>
          <p:nvPr/>
        </p:nvSpPr>
        <p:spPr>
          <a:xfrm>
            <a:off x="838199" y="4715559"/>
            <a:ext cx="7983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Advantages: More realistic missing values. Unbiased if MAR.</a:t>
            </a:r>
          </a:p>
          <a:p>
            <a:r>
              <a:rPr lang="en-US"/>
              <a:t>Disadvantages: Reduces variance and biases correlations upwards</a:t>
            </a:r>
          </a:p>
          <a:p>
            <a:r>
              <a:rPr lang="en-US"/>
              <a:t>DO NOT USE. Type I Error Factory: Creates results that are “too good to be true.”</a:t>
            </a:r>
          </a:p>
        </p:txBody>
      </p:sp>
    </p:spTree>
    <p:extLst>
      <p:ext uri="{BB962C8B-B14F-4D97-AF65-F5344CB8AC3E}">
        <p14:creationId xmlns:p14="http://schemas.microsoft.com/office/powerpoint/2010/main" val="1990625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FCE8-E3EC-4CDB-83C4-39BD2E21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 to the Missing Data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B0E3-1F77-4F40-859B-1C28CD3F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Stochastic regression imputation: Replace all missing data with the predicted value from other variables + error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BBC8A5A8-5333-45D5-BB4C-BA5BBD511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625428"/>
              </p:ext>
            </p:extLst>
          </p:nvPr>
        </p:nvGraphicFramePr>
        <p:xfrm>
          <a:off x="945777" y="2726422"/>
          <a:ext cx="46434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3899865395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1093149157"/>
                    </a:ext>
                  </a:extLst>
                </a:gridCol>
                <a:gridCol w="1573530">
                  <a:extLst>
                    <a:ext uri="{9D8B030D-6E8A-4147-A177-3AD203B41FA5}">
                      <a16:colId xmlns:a16="http://schemas.microsoft.com/office/drawing/2014/main" val="201354894"/>
                    </a:ext>
                  </a:extLst>
                </a:gridCol>
                <a:gridCol w="1573530">
                  <a:extLst>
                    <a:ext uri="{9D8B030D-6E8A-4147-A177-3AD203B41FA5}">
                      <a16:colId xmlns:a16="http://schemas.microsoft.com/office/drawing/2014/main" val="1680629676"/>
                    </a:ext>
                  </a:extLst>
                </a:gridCol>
                <a:gridCol w="544830">
                  <a:extLst>
                    <a:ext uri="{9D8B030D-6E8A-4147-A177-3AD203B41FA5}">
                      <a16:colId xmlns:a16="http://schemas.microsoft.com/office/drawing/2014/main" val="3644766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y_2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5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Predicted + error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5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97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Predicted + error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55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2988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F2B7B2-1377-4A8E-AC30-71C3CFF00C71}"/>
              </a:ext>
            </a:extLst>
          </p:cNvPr>
          <p:cNvSpPr txBox="1"/>
          <p:nvPr/>
        </p:nvSpPr>
        <p:spPr>
          <a:xfrm>
            <a:off x="838200" y="4814171"/>
            <a:ext cx="798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Advantages: More realistic missing values. Unbiased if MAR.</a:t>
            </a:r>
          </a:p>
          <a:p>
            <a:r>
              <a:rPr lang="en-US"/>
              <a:t>Disadvantages: Only correct if errors meet assumptions</a:t>
            </a:r>
          </a:p>
        </p:txBody>
      </p:sp>
    </p:spTree>
    <p:extLst>
      <p:ext uri="{BB962C8B-B14F-4D97-AF65-F5344CB8AC3E}">
        <p14:creationId xmlns:p14="http://schemas.microsoft.com/office/powerpoint/2010/main" val="259821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FCE8-E3EC-4CDB-83C4-39BD2E21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 to the Missing Data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B0E3-1F77-4F40-859B-1C28CD3FF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Last Observation Carried Forward (LOCF): Replaces missing longitudinal data with last known value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BBC8A5A8-5333-45D5-BB4C-BA5BBD511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110208"/>
              </p:ext>
            </p:extLst>
          </p:nvPr>
        </p:nvGraphicFramePr>
        <p:xfrm>
          <a:off x="838200" y="2692618"/>
          <a:ext cx="51577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557">
                  <a:extLst>
                    <a:ext uri="{9D8B030D-6E8A-4147-A177-3AD203B41FA5}">
                      <a16:colId xmlns:a16="http://schemas.microsoft.com/office/drawing/2014/main" val="3899865395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1093149157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201354894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1680629676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3644766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y_2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5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accent1">
                              <a:lumMod val="10000"/>
                              <a:lumOff val="90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5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97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/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55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2988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F2B7B2-1377-4A8E-AC30-71C3CFF00C71}"/>
              </a:ext>
            </a:extLst>
          </p:cNvPr>
          <p:cNvSpPr txBox="1"/>
          <p:nvPr/>
        </p:nvSpPr>
        <p:spPr>
          <a:xfrm>
            <a:off x="838199" y="4715559"/>
            <a:ext cx="798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Advantages: Convenient and Conservative</a:t>
            </a:r>
          </a:p>
          <a:p>
            <a:r>
              <a:rPr lang="en-US"/>
              <a:t>Disadvantages: Biased results even under MCAR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671A4A89-D537-4F37-A9D5-9B08B28F0B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487642"/>
              </p:ext>
            </p:extLst>
          </p:nvPr>
        </p:nvGraphicFramePr>
        <p:xfrm>
          <a:off x="6172200" y="2505075"/>
          <a:ext cx="5183188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797">
                  <a:extLst>
                    <a:ext uri="{9D8B030D-6E8A-4147-A177-3AD203B41FA5}">
                      <a16:colId xmlns:a16="http://schemas.microsoft.com/office/drawing/2014/main" val="924690827"/>
                    </a:ext>
                  </a:extLst>
                </a:gridCol>
                <a:gridCol w="1295797">
                  <a:extLst>
                    <a:ext uri="{9D8B030D-6E8A-4147-A177-3AD203B41FA5}">
                      <a16:colId xmlns:a16="http://schemas.microsoft.com/office/drawing/2014/main" val="3508913762"/>
                    </a:ext>
                  </a:extLst>
                </a:gridCol>
                <a:gridCol w="1295797">
                  <a:extLst>
                    <a:ext uri="{9D8B030D-6E8A-4147-A177-3AD203B41FA5}">
                      <a16:colId xmlns:a16="http://schemas.microsoft.com/office/drawing/2014/main" val="3353939405"/>
                    </a:ext>
                  </a:extLst>
                </a:gridCol>
                <a:gridCol w="1295797">
                  <a:extLst>
                    <a:ext uri="{9D8B030D-6E8A-4147-A177-3AD203B41FA5}">
                      <a16:colId xmlns:a16="http://schemas.microsoft.com/office/drawing/2014/main" val="2370567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4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74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10000"/>
                              <a:lumOff val="90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87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3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7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8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352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30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913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4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E6560E6-50FF-456F-8B68-A0DD1B9B2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37" y="0"/>
            <a:ext cx="5160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61F211-0E94-40C0-963B-17126820E39E}"/>
              </a:ext>
            </a:extLst>
          </p:cNvPr>
          <p:cNvSpPr txBox="1"/>
          <p:nvPr/>
        </p:nvSpPr>
        <p:spPr>
          <a:xfrm>
            <a:off x="1724025" y="2274838"/>
            <a:ext cx="35321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I made heavy use of this freely available book in this presentation.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790CD-21E4-410F-B642-C1D7476F8B3E}"/>
              </a:ext>
            </a:extLst>
          </p:cNvPr>
          <p:cNvSpPr txBox="1"/>
          <p:nvPr/>
        </p:nvSpPr>
        <p:spPr>
          <a:xfrm>
            <a:off x="1724025" y="4583162"/>
            <a:ext cx="3436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https://stefvanbuuren.name/fimd/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99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FCE8-E3EC-4CDB-83C4-39BD2E21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048"/>
          </a:xfrm>
        </p:spPr>
        <p:txBody>
          <a:bodyPr/>
          <a:lstStyle/>
          <a:p>
            <a:r>
              <a:rPr lang="en-US"/>
              <a:t>Solutions to the Missing Data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B0E3-1F77-4F40-859B-1C28CD3FF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293" y="11492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Multiple Imputation with Chained Equations (MICE): Create plausible estimates for each missing value + plausible errors. Create multiple versions of the imputed data. Analyze all data sets and pool results.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BBC8A5A8-5333-45D5-BB4C-BA5BBD511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605450"/>
              </p:ext>
            </p:extLst>
          </p:nvPr>
        </p:nvGraphicFramePr>
        <p:xfrm>
          <a:off x="876301" y="2495957"/>
          <a:ext cx="4233025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05">
                  <a:extLst>
                    <a:ext uri="{9D8B030D-6E8A-4147-A177-3AD203B41FA5}">
                      <a16:colId xmlns:a16="http://schemas.microsoft.com/office/drawing/2014/main" val="3899865395"/>
                    </a:ext>
                  </a:extLst>
                </a:gridCol>
                <a:gridCol w="846605">
                  <a:extLst>
                    <a:ext uri="{9D8B030D-6E8A-4147-A177-3AD203B41FA5}">
                      <a16:colId xmlns:a16="http://schemas.microsoft.com/office/drawing/2014/main" val="1093149157"/>
                    </a:ext>
                  </a:extLst>
                </a:gridCol>
                <a:gridCol w="846605">
                  <a:extLst>
                    <a:ext uri="{9D8B030D-6E8A-4147-A177-3AD203B41FA5}">
                      <a16:colId xmlns:a16="http://schemas.microsoft.com/office/drawing/2014/main" val="201354894"/>
                    </a:ext>
                  </a:extLst>
                </a:gridCol>
                <a:gridCol w="846605">
                  <a:extLst>
                    <a:ext uri="{9D8B030D-6E8A-4147-A177-3AD203B41FA5}">
                      <a16:colId xmlns:a16="http://schemas.microsoft.com/office/drawing/2014/main" val="1680629676"/>
                    </a:ext>
                  </a:extLst>
                </a:gridCol>
                <a:gridCol w="846605">
                  <a:extLst>
                    <a:ext uri="{9D8B030D-6E8A-4147-A177-3AD203B41FA5}">
                      <a16:colId xmlns:a16="http://schemas.microsoft.com/office/drawing/2014/main" val="3644766364"/>
                    </a:ext>
                  </a:extLst>
                </a:gridCol>
              </a:tblGrid>
              <a:tr h="28397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y_2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58761"/>
                  </a:ext>
                </a:extLst>
              </a:tr>
              <a:tr h="44346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accent1">
                              <a:lumMod val="10000"/>
                              <a:lumOff val="90000"/>
                            </a:schemeClr>
                          </a:solidFill>
                        </a:rPr>
                        <a:t>Pred + error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59531"/>
                  </a:ext>
                </a:extLst>
              </a:tr>
              <a:tr h="28397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978256"/>
                  </a:ext>
                </a:extLst>
              </a:tr>
              <a:tr h="44346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accent1">
                              <a:lumMod val="10000"/>
                              <a:lumOff val="90000"/>
                            </a:schemeClr>
                          </a:solidFill>
                        </a:rPr>
                        <a:t>Pred + error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555950"/>
                  </a:ext>
                </a:extLst>
              </a:tr>
              <a:tr h="28397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2988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F2B7B2-1377-4A8E-AC30-71C3CFF00C71}"/>
              </a:ext>
            </a:extLst>
          </p:cNvPr>
          <p:cNvSpPr txBox="1"/>
          <p:nvPr/>
        </p:nvSpPr>
        <p:spPr>
          <a:xfrm>
            <a:off x="5159334" y="2430179"/>
            <a:ext cx="671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Advantages: “Solves the standard errors too small problem”</a:t>
            </a:r>
          </a:p>
          <a:p>
            <a:r>
              <a:rPr lang="en-US"/>
              <a:t>Disadvantages: MNAR still a problem.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3A04B08-DF17-4CBD-B315-1776BABC6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07" y="4758743"/>
            <a:ext cx="6716848" cy="20467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3225" algn="l"/>
                <a:tab pos="573088" algn="l"/>
                <a:tab pos="1317625" algn="l"/>
                <a:tab pos="2286000" algn="l"/>
                <a:tab pos="3200400" algn="l"/>
                <a:tab pos="3998913" algn="l"/>
                <a:tab pos="4687888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(tidyverse)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3225" algn="l"/>
                <a:tab pos="573088" algn="l"/>
                <a:tab pos="1317625" algn="l"/>
                <a:tab pos="2286000" algn="l"/>
                <a:tab pos="3200400" algn="l"/>
                <a:tab pos="3998913" algn="l"/>
                <a:tab pos="4687888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(mice)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3225" algn="l"/>
                <a:tab pos="573088" algn="l"/>
                <a:tab pos="1317625" algn="l"/>
                <a:tab pos="2286000" algn="l"/>
                <a:tab pos="3200400" algn="l"/>
                <a:tab pos="3998913" algn="l"/>
                <a:tab pos="4687888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imp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mice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airquality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seed 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 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print 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3225" algn="l"/>
                <a:tab pos="573088" algn="l"/>
                <a:tab pos="1317625" algn="l"/>
                <a:tab pos="2286000" algn="l"/>
                <a:tab pos="3200400" algn="l"/>
                <a:tab pos="3998913" algn="l"/>
                <a:tab pos="4687888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fit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(imp,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(Ozone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Wind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Temp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Solar.R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3225" algn="l"/>
                <a:tab pos="573088" algn="l"/>
                <a:tab pos="1317625" algn="l"/>
                <a:tab pos="2286000" algn="l"/>
                <a:tab pos="3200400" algn="l"/>
                <a:tab pos="3998913" algn="l"/>
                <a:tab pos="4687888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(fit))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3225" algn="l"/>
                <a:tab pos="573088" algn="l"/>
                <a:tab pos="1317625" algn="l"/>
                <a:tab pos="2286000" algn="l"/>
                <a:tab pos="3200400" algn="l"/>
                <a:tab pos="3998913" algn="l"/>
                <a:tab pos="4687888" algn="l"/>
              </a:tabLst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3225" algn="l"/>
                <a:tab pos="573088" algn="l"/>
                <a:tab pos="1317625" algn="l"/>
                <a:tab pos="2286000" algn="l"/>
                <a:tab pos="3200400" algn="l"/>
                <a:tab pos="3998913" algn="l"/>
                <a:tab pos="4687888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#&gt; 	term	estimate	</a:t>
            </a:r>
            <a:r>
              <a:rPr kumimoji="0" lang="en-US" altLang="en-US" sz="1100" b="0" i="0" u="none" strike="noStrike" cap="none" normalizeH="0" baseline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std.error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	statistic	</a:t>
            </a:r>
            <a:r>
              <a:rPr kumimoji="0" lang="en-US" altLang="en-US" sz="1100" b="0" i="0" u="none" strike="noStrike" cap="none" normalizeH="0" baseline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100" b="0" i="0" u="none" strike="noStrike" cap="none" normalizeH="0" baseline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3225" algn="l"/>
                <a:tab pos="573088" algn="l"/>
                <a:tab pos="1317625" algn="l"/>
                <a:tab pos="2286000" algn="l"/>
                <a:tab pos="3200400" algn="l"/>
                <a:tab pos="3998913" algn="l"/>
                <a:tab pos="4687888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#&gt; 1	(Intercept)	-65.8782658	23.0377412	-2.852643	69.97033	5.696702e-03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3225" algn="l"/>
                <a:tab pos="573088" algn="l"/>
                <a:tab pos="1317625" algn="l"/>
                <a:tab pos="2286000" algn="l"/>
                <a:tab pos="3200400" algn="l"/>
                <a:tab pos="3998913" algn="l"/>
                <a:tab pos="4687888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#&gt; 2	Wind	-3.01897171	0.66252377	-4.556775	70.51194	2.125022e-05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3225" algn="l"/>
                <a:tab pos="573088" algn="l"/>
                <a:tab pos="1317625" algn="l"/>
                <a:tab pos="2286000" algn="l"/>
                <a:tab pos="3200400" algn="l"/>
                <a:tab pos="3998913" algn="l"/>
                <a:tab pos="4687888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#&gt; 3	Temp	1.63483547	0.25107557	6.511328	75.99913	7.203792e-09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3225" algn="l"/>
                <a:tab pos="573088" algn="l"/>
                <a:tab pos="1317625" algn="l"/>
                <a:tab pos="2286000" algn="l"/>
                <a:tab pos="3200400" algn="l"/>
                <a:tab pos="3998913" algn="l"/>
                <a:tab pos="4687888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#&gt; 4	</a:t>
            </a:r>
            <a:r>
              <a:rPr kumimoji="0" lang="en-US" altLang="en-US" sz="1100" b="0" i="0" u="none" strike="noStrike" cap="none" normalizeH="0" baseline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Solar.R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	0.05861581	0.02267832	2.584662	90.10797	1.135441e-02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6" name="Picture 4" descr="Scheme of main steps in multiple imputation.">
            <a:extLst>
              <a:ext uri="{FF2B5EF4-FFF2-40B4-BE49-F238E27FC236}">
                <a16:creationId xmlns:a16="http://schemas.microsoft.com/office/drawing/2014/main" id="{3BBB8D42-5048-4E6A-8854-E731CA29A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77" y="3468576"/>
            <a:ext cx="5396313" cy="325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899292-C161-4B29-A840-276388BB7783}"/>
              </a:ext>
            </a:extLst>
          </p:cNvPr>
          <p:cNvSpPr txBox="1"/>
          <p:nvPr/>
        </p:nvSpPr>
        <p:spPr>
          <a:xfrm>
            <a:off x="6604118" y="3100228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Image Credit: Stef van </a:t>
            </a:r>
            <a:r>
              <a:rPr lang="en-US" err="1"/>
              <a:t>Buuren</a:t>
            </a:r>
            <a:r>
              <a:rPr lang="en-US"/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2526840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CEAA-69AD-492E-A4B8-F051A78B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Data with lme4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B1ECF-47C0-4AF0-AB3B-5E0FC9E2F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Missing data imputed using MICE.</a:t>
            </a:r>
          </a:p>
          <a:p>
            <a:pPr lvl="1"/>
            <a:r>
              <a:rPr lang="en-US"/>
              <a:t>Assumes MAR (Missing at Random)</a:t>
            </a:r>
          </a:p>
          <a:p>
            <a:pPr lvl="1"/>
            <a:r>
              <a:rPr lang="en-US"/>
              <a:t>What about derived variables like cluster means?</a:t>
            </a:r>
          </a:p>
        </p:txBody>
      </p:sp>
    </p:spTree>
    <p:extLst>
      <p:ext uri="{BB962C8B-B14F-4D97-AF65-F5344CB8AC3E}">
        <p14:creationId xmlns:p14="http://schemas.microsoft.com/office/powerpoint/2010/main" val="3914086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9E53-E966-E94B-4B9D-E9A6AECE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MICE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2D8A4-9667-A3E8-5C49-00AC57B54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Fit model to observed data to obtain estimates of all parameters</a:t>
            </a:r>
          </a:p>
          <a:p>
            <a:r>
              <a:rPr lang="en-US"/>
              <a:t>Generate random draws from their posteriors.</a:t>
            </a:r>
          </a:p>
          <a:p>
            <a:r>
              <a:rPr lang="en-US"/>
              <a:t>For each missing value, calculate its expected value + a random error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Follow recommendations here: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https://stefvanbuuren.name/fimd/ch-multilevel.html</a:t>
            </a:r>
            <a:endParaRPr lang="en-US"/>
          </a:p>
          <a:p>
            <a:pPr marL="0" indent="0">
              <a:buNone/>
            </a:pPr>
            <a:r>
              <a:rPr lang="en-US"/>
              <a:t>Tutorial: </a:t>
            </a:r>
          </a:p>
          <a:p>
            <a:pPr marL="0" indent="0">
              <a:buNone/>
            </a:pPr>
            <a:r>
              <a:rPr lang="en-US">
                <a:hlinkClick r:id="rId3"/>
              </a:rPr>
              <a:t>https://www.gerkovink.com/miceVignettes/Multi_level/Multi_level_data.html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14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C6151-8C68-88B5-EB66-D71CD39BD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6D3E-50AF-9EFF-D7A8-E41CFC7F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Data with lavaan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B9DB-B570-50F1-4FF2-103274AF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Missing data in the outcome variable are handled “automatically” by full-information maximum likelihood:</a:t>
            </a:r>
          </a:p>
          <a:p>
            <a:r>
              <a:rPr lang="en-US"/>
              <a:t>Add </a:t>
            </a:r>
            <a:r>
              <a:rPr lang="en-US" b="0" i="0">
                <a:solidFill>
                  <a:srgbClr val="9753B8"/>
                </a:solidFill>
                <a:effectLst/>
                <a:latin typeface="SFMono-Regular"/>
              </a:rPr>
              <a:t>missing = "ML" </a:t>
            </a:r>
            <a:r>
              <a:rPr lang="en-US" b="0" i="0">
                <a:solidFill>
                  <a:srgbClr val="FFFFFF"/>
                </a:solidFill>
                <a:effectLst/>
                <a:latin typeface="SFMono-Regular"/>
              </a:rPr>
              <a:t>to fitting function</a:t>
            </a:r>
            <a:endParaRPr lang="en-US">
              <a:solidFill>
                <a:srgbClr val="FFFFFF"/>
              </a:solidFill>
            </a:endParaRPr>
          </a:p>
          <a:p>
            <a:r>
              <a:rPr lang="en-US"/>
              <a:t>Assumes MAR (Missing at Random)</a:t>
            </a:r>
          </a:p>
        </p:txBody>
      </p:sp>
    </p:spTree>
    <p:extLst>
      <p:ext uri="{BB962C8B-B14F-4D97-AF65-F5344CB8AC3E}">
        <p14:creationId xmlns:p14="http://schemas.microsoft.com/office/powerpoint/2010/main" val="124852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BA62-5DD4-4B47-99F3-3444F758D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611"/>
            <a:ext cx="10515600" cy="3030351"/>
          </a:xfrm>
        </p:spPr>
        <p:txBody>
          <a:bodyPr/>
          <a:lstStyle/>
          <a:p>
            <a:pPr marL="0" indent="0">
              <a:buNone/>
            </a:pPr>
            <a:r>
              <a:rPr lang="en-US" sz="3200" i="1"/>
              <a:t>Obviously the best way to treat missing data is not to have them.</a:t>
            </a:r>
          </a:p>
          <a:p>
            <a:pPr marL="0" indent="0" algn="r">
              <a:buNone/>
            </a:pPr>
            <a:r>
              <a:rPr lang="en-US"/>
              <a:t>—Orchard and Woodbury (1972, p. 697)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9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9A82-60EB-4DFF-B0A4-FCBEA069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53183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25000"/>
                    <a:lumOff val="75000"/>
                  </a:schemeClr>
                </a:solidFill>
              </a:rPr>
              <a:t>Even samples with so-called </a:t>
            </a:r>
            <a:br>
              <a:rPr lang="en-US">
                <a:solidFill>
                  <a:schemeClr val="accent1">
                    <a:lumMod val="25000"/>
                    <a:lumOff val="75000"/>
                  </a:schemeClr>
                </a:solidFill>
              </a:rPr>
            </a:br>
            <a:r>
              <a:rPr lang="en-US">
                <a:solidFill>
                  <a:schemeClr val="accent1">
                    <a:lumMod val="50000"/>
                    <a:lumOff val="50000"/>
                  </a:schemeClr>
                </a:solidFill>
              </a:rPr>
              <a:t>complete</a:t>
            </a:r>
            <a:r>
              <a:rPr lang="en-US">
                <a:solidFill>
                  <a:schemeClr val="accent1">
                    <a:lumMod val="25000"/>
                    <a:lumOff val="75000"/>
                  </a:schemeClr>
                </a:solidFill>
              </a:rPr>
              <a:t> data have missing rows.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FE2EF-1A62-41E8-9E39-9619F1CBE0E4}"/>
              </a:ext>
            </a:extLst>
          </p:cNvPr>
          <p:cNvSpPr txBox="1"/>
          <p:nvPr/>
        </p:nvSpPr>
        <p:spPr>
          <a:xfrm>
            <a:off x="1523999" y="3273553"/>
            <a:ext cx="914400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chemeClr val="accent2">
                    <a:lumMod val="40000"/>
                    <a:lumOff val="60000"/>
                  </a:schemeClr>
                </a:solidFill>
              </a:rPr>
              <a:t>What do you think a sample is?</a:t>
            </a:r>
          </a:p>
          <a:p>
            <a:pPr algn="ctr"/>
            <a:r>
              <a:rPr lang="en-US" sz="6000">
                <a:solidFill>
                  <a:schemeClr val="accent5">
                    <a:lumMod val="40000"/>
                    <a:lumOff val="60000"/>
                  </a:schemeClr>
                </a:solidFill>
              </a:rPr>
              <a:t>Missing rows of data is the whole point of sampling.</a:t>
            </a:r>
          </a:p>
        </p:txBody>
      </p:sp>
    </p:spTree>
    <p:extLst>
      <p:ext uri="{BB962C8B-B14F-4D97-AF65-F5344CB8AC3E}">
        <p14:creationId xmlns:p14="http://schemas.microsoft.com/office/powerpoint/2010/main" val="134747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109B-09A0-43AB-9897-4D2A223E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90575"/>
            <a:ext cx="4057650" cy="4210050"/>
          </a:xfrm>
        </p:spPr>
        <p:txBody>
          <a:bodyPr>
            <a:normAutofit/>
          </a:bodyPr>
          <a:lstStyle/>
          <a:p>
            <a:r>
              <a:rPr lang="en-US"/>
              <a:t>Visualizing Missing </a:t>
            </a:r>
            <a:br>
              <a:rPr lang="en-US"/>
            </a:br>
            <a:r>
              <a:rPr lang="en-US"/>
              <a:t>Data with </a:t>
            </a:r>
            <a:r>
              <a:rPr lang="en-US" err="1">
                <a:hlinkClick r:id="rId2"/>
              </a:rPr>
              <a:t>visdat</a:t>
            </a:r>
            <a:r>
              <a:rPr lang="en-US"/>
              <a:t> Package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F3265AC-4D9A-445D-BC2B-B5862898412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52500" y="4326317"/>
            <a:ext cx="3962400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visdat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vis_dat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airquality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47DD15-4479-4BAB-B843-FACFF64C424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028700"/>
            <a:ext cx="6720842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55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109B-09A0-43AB-9897-4D2A223E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90575"/>
            <a:ext cx="4057650" cy="4210050"/>
          </a:xfrm>
        </p:spPr>
        <p:txBody>
          <a:bodyPr>
            <a:normAutofit/>
          </a:bodyPr>
          <a:lstStyle/>
          <a:p>
            <a:r>
              <a:rPr lang="en-US"/>
              <a:t>Visualizing Missing </a:t>
            </a:r>
            <a:br>
              <a:rPr lang="en-US"/>
            </a:br>
            <a:r>
              <a:rPr lang="en-US"/>
              <a:t>Data with </a:t>
            </a:r>
            <a:r>
              <a:rPr lang="en-US" err="1"/>
              <a:t>visdat</a:t>
            </a:r>
            <a:r>
              <a:rPr lang="en-US"/>
              <a:t> Package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F3265AC-4D9A-445D-BC2B-B5862898412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00125" y="4446627"/>
            <a:ext cx="3962400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visdat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vis_miss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airquality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446020-A6E1-426A-9617-8871A62FE2A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918" y="810376"/>
            <a:ext cx="6546559" cy="5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75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109B-09A0-43AB-9897-4D2A223E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90575"/>
            <a:ext cx="4057650" cy="4210050"/>
          </a:xfrm>
        </p:spPr>
        <p:txBody>
          <a:bodyPr>
            <a:normAutofit/>
          </a:bodyPr>
          <a:lstStyle/>
          <a:p>
            <a:r>
              <a:rPr lang="en-US"/>
              <a:t>Visualizing Missing </a:t>
            </a:r>
            <a:br>
              <a:rPr lang="en-US"/>
            </a:br>
            <a:r>
              <a:rPr lang="en-US"/>
              <a:t>Data with </a:t>
            </a:r>
            <a:r>
              <a:rPr lang="en-US" err="1"/>
              <a:t>visdat</a:t>
            </a:r>
            <a:r>
              <a:rPr lang="en-US"/>
              <a:t> Package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F3265AC-4D9A-445D-BC2B-B5862898412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47750" y="4446627"/>
            <a:ext cx="3962400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visdat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vis_miss_var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airquality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1F4833-8C6D-4B1D-8BD8-5D132CFAE9E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00150"/>
            <a:ext cx="5979319" cy="478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02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109B-09A0-43AB-9897-4D2A223E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90575"/>
            <a:ext cx="4057650" cy="3808035"/>
          </a:xfrm>
        </p:spPr>
        <p:txBody>
          <a:bodyPr>
            <a:normAutofit/>
          </a:bodyPr>
          <a:lstStyle/>
          <a:p>
            <a:r>
              <a:rPr lang="en-US"/>
              <a:t>Visualizing Missing </a:t>
            </a:r>
            <a:br>
              <a:rPr lang="en-US"/>
            </a:br>
            <a:r>
              <a:rPr lang="en-US"/>
              <a:t>Data with</a:t>
            </a:r>
            <a:br>
              <a:rPr lang="en-US"/>
            </a:br>
            <a:r>
              <a:rPr lang="en-US"/>
              <a:t>the </a:t>
            </a:r>
            <a:r>
              <a:rPr lang="en-US" err="1">
                <a:hlinkClick r:id="rId2"/>
              </a:rPr>
              <a:t>naniar</a:t>
            </a:r>
            <a:r>
              <a:rPr lang="en-US"/>
              <a:t> Package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8D62323-A167-42CF-9B9D-28F18248F3B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741428" y="4409675"/>
            <a:ext cx="4479794" cy="138499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naniar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(tidyverse)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airquality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x =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Solar.R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y =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Ozone))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>
                <a:solidFill>
                  <a:srgbClr val="63A35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geom_miss_point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1FE0A49F-866E-47CB-BDCD-E95FE09B447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551" y="1063329"/>
            <a:ext cx="6623879" cy="473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83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109B-09A0-43AB-9897-4D2A223E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90575"/>
            <a:ext cx="4057650" cy="3229115"/>
          </a:xfrm>
        </p:spPr>
        <p:txBody>
          <a:bodyPr>
            <a:normAutofit/>
          </a:bodyPr>
          <a:lstStyle/>
          <a:p>
            <a:r>
              <a:rPr lang="en-US"/>
              <a:t>Visualizing Missing </a:t>
            </a:r>
            <a:br>
              <a:rPr lang="en-US"/>
            </a:br>
            <a:r>
              <a:rPr lang="en-US"/>
              <a:t>Data with</a:t>
            </a:r>
            <a:br>
              <a:rPr lang="en-US"/>
            </a:br>
            <a:r>
              <a:rPr lang="en-US"/>
              <a:t>the </a:t>
            </a:r>
            <a:r>
              <a:rPr lang="en-US" err="1"/>
              <a:t>naniar</a:t>
            </a:r>
            <a:r>
              <a:rPr lang="en-US"/>
              <a:t> Package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A1C712D-8DD0-4E6C-A3DF-6B447005FB8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" r="5591"/>
          <a:stretch/>
        </p:blipFill>
        <p:spPr bwMode="auto">
          <a:xfrm>
            <a:off x="5394196" y="790575"/>
            <a:ext cx="6618935" cy="528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E8A0045-0476-47A5-A9DA-56BFEBCD5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15" y="4568155"/>
            <a:ext cx="4831281" cy="107721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%&gt;%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geom_miss_point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coord_fixed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xlim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ylim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3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or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194C"/>
      </a:accent1>
      <a:accent2>
        <a:srgbClr val="3F6C99"/>
      </a:accent2>
      <a:accent3>
        <a:srgbClr val="B6C6D8"/>
      </a:accent3>
      <a:accent4>
        <a:srgbClr val="BBD8BF"/>
      </a:accent4>
      <a:accent5>
        <a:srgbClr val="529754"/>
      </a:accent5>
      <a:accent6>
        <a:srgbClr val="434C01"/>
      </a:accent6>
      <a:hlink>
        <a:srgbClr val="0563C1"/>
      </a:hlink>
      <a:folHlink>
        <a:srgbClr val="954F72"/>
      </a:folHlink>
    </a:clrScheme>
    <a:fontScheme name="Roboto">
      <a:majorFont>
        <a:latin typeface="Roboto Black"/>
        <a:ea typeface=""/>
        <a:cs typeface=""/>
      </a:majorFont>
      <a:minorFont>
        <a:latin typeface="Roboto Condense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1440</Words>
  <Application>Microsoft Office PowerPoint</Application>
  <PresentationFormat>Widescreen</PresentationFormat>
  <Paragraphs>444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Consolas</vt:lpstr>
      <vt:lpstr>Roboto Black</vt:lpstr>
      <vt:lpstr>Roboto Condensed</vt:lpstr>
      <vt:lpstr>Office Theme</vt:lpstr>
      <vt:lpstr>Missing Data with Multilevel Modeling</vt:lpstr>
      <vt:lpstr>PowerPoint Presentation</vt:lpstr>
      <vt:lpstr>PowerPoint Presentation</vt:lpstr>
      <vt:lpstr>Even samples with so-called  complete data have missing rows.</vt:lpstr>
      <vt:lpstr>Visualizing Missing  Data with visdat Package</vt:lpstr>
      <vt:lpstr>Visualizing Missing  Data with visdat Package</vt:lpstr>
      <vt:lpstr>Visualizing Missing  Data with visdat Package</vt:lpstr>
      <vt:lpstr>Visualizing Missing  Data with the naniar Package</vt:lpstr>
      <vt:lpstr>Visualizing Missing  Data with the naniar Package</vt:lpstr>
      <vt:lpstr>Visualizing Missing  Data with the naniar Package</vt:lpstr>
      <vt:lpstr>Wide Data Vs. Long Data</vt:lpstr>
      <vt:lpstr>Wide Data Vs. Long Data with Missing Data</vt:lpstr>
      <vt:lpstr>Rubin’s Taxonomy of Missingness </vt:lpstr>
      <vt:lpstr>Solutions to the Missing Data Problem</vt:lpstr>
      <vt:lpstr>Solutions to the Missing Data Problem</vt:lpstr>
      <vt:lpstr>Solutions to the Missing Data Problem</vt:lpstr>
      <vt:lpstr>Solutions to the Missing Data Problem</vt:lpstr>
      <vt:lpstr>Solutions to the Missing Data Problem</vt:lpstr>
      <vt:lpstr>Solutions to the Missing Data Problem</vt:lpstr>
      <vt:lpstr>Solutions to the Missing Data Problem</vt:lpstr>
      <vt:lpstr>Missing Data with lme4</vt:lpstr>
      <vt:lpstr>MICE Principles</vt:lpstr>
      <vt:lpstr>Missing Data with lavaan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Schneider</dc:creator>
  <cp:lastModifiedBy>W. Joel Schneider</cp:lastModifiedBy>
  <cp:revision>1</cp:revision>
  <dcterms:created xsi:type="dcterms:W3CDTF">2019-01-12T01:04:26Z</dcterms:created>
  <dcterms:modified xsi:type="dcterms:W3CDTF">2025-04-15T22:14:41Z</dcterms:modified>
</cp:coreProperties>
</file>